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80" r:id="rId4"/>
  </p:sldMasterIdLst>
  <p:notesMasterIdLst>
    <p:notesMasterId r:id="rId27"/>
  </p:notesMasterIdLst>
  <p:handoutMasterIdLst>
    <p:handoutMasterId r:id="rId28"/>
  </p:handoutMasterIdLst>
  <p:sldIdLst>
    <p:sldId id="2147469886" r:id="rId5"/>
    <p:sldId id="2076138252" r:id="rId6"/>
    <p:sldId id="2147469908" r:id="rId7"/>
    <p:sldId id="2147469909" r:id="rId8"/>
    <p:sldId id="2147469910" r:id="rId9"/>
    <p:sldId id="2147469907" r:id="rId10"/>
    <p:sldId id="2147469911" r:id="rId11"/>
    <p:sldId id="2147469904" r:id="rId12"/>
    <p:sldId id="2147469880" r:id="rId13"/>
    <p:sldId id="2147469918" r:id="rId14"/>
    <p:sldId id="2147469887" r:id="rId15"/>
    <p:sldId id="2147469888" r:id="rId16"/>
    <p:sldId id="2147469889" r:id="rId17"/>
    <p:sldId id="2147469890" r:id="rId18"/>
    <p:sldId id="2147469905" r:id="rId19"/>
    <p:sldId id="2147469903" r:id="rId20"/>
    <p:sldId id="2147469891" r:id="rId21"/>
    <p:sldId id="2147469898" r:id="rId22"/>
    <p:sldId id="2147469897" r:id="rId23"/>
    <p:sldId id="2147469899" r:id="rId24"/>
    <p:sldId id="2147469900" r:id="rId25"/>
    <p:sldId id="2147469906" r:id="rId26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2147469886"/>
            <p14:sldId id="2076138252"/>
            <p14:sldId id="2147469908"/>
            <p14:sldId id="2147469909"/>
            <p14:sldId id="2147469910"/>
            <p14:sldId id="2147469907"/>
            <p14:sldId id="2147469911"/>
          </p14:sldIdLst>
        </p14:section>
        <p14:section name="Default Section" id="{D27B6955-1FB6-4076-9C17-1FF2C29DC573}">
          <p14:sldIdLst>
            <p14:sldId id="2147469904"/>
            <p14:sldId id="2147469880"/>
            <p14:sldId id="2147469918"/>
            <p14:sldId id="2147469887"/>
            <p14:sldId id="2147469888"/>
            <p14:sldId id="2147469889"/>
            <p14:sldId id="2147469890"/>
            <p14:sldId id="2147469905"/>
            <p14:sldId id="2147469903"/>
            <p14:sldId id="2147469891"/>
            <p14:sldId id="2147469898"/>
            <p14:sldId id="2147469897"/>
            <p14:sldId id="2147469899"/>
            <p14:sldId id="2147469900"/>
            <p14:sldId id="21474699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  <a:srgbClr val="1FA2E5"/>
    <a:srgbClr val="142440"/>
    <a:srgbClr val="22355C"/>
    <a:srgbClr val="7F7F7F"/>
    <a:srgbClr val="680000"/>
    <a:srgbClr val="FFF5D5"/>
    <a:srgbClr val="F3FFFE"/>
    <a:srgbClr val="FFFAEB"/>
    <a:srgbClr val="EFF4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972CBD-1CF7-4985-B65D-BF3B3668E811}" v="53" dt="2022-11-14T15:32:12.5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06" autoAdjust="0"/>
    <p:restoredTop sz="93912" autoAdjust="0"/>
  </p:normalViewPr>
  <p:slideViewPr>
    <p:cSldViewPr snapToGrid="0">
      <p:cViewPr varScale="1">
        <p:scale>
          <a:sx n="154" d="100"/>
          <a:sy n="154" d="100"/>
        </p:scale>
        <p:origin x="72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92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Sewell" userId="de457e2e-e45e-424a-a509-131ccbd0ed4d" providerId="ADAL" clId="{5E20C29F-6595-482C-9173-2224A0B4A1C6}"/>
    <pc:docChg chg="undo redo custSel addSld modSld sldOrd modSection modShowInfo">
      <pc:chgData name="Scott Sewell" userId="de457e2e-e45e-424a-a509-131ccbd0ed4d" providerId="ADAL" clId="{5E20C29F-6595-482C-9173-2224A0B4A1C6}" dt="2022-08-23T22:13:00.507" v="898"/>
      <pc:docMkLst>
        <pc:docMk/>
      </pc:docMkLst>
      <pc:sldChg chg="modSp mod">
        <pc:chgData name="Scott Sewell" userId="de457e2e-e45e-424a-a509-131ccbd0ed4d" providerId="ADAL" clId="{5E20C29F-6595-482C-9173-2224A0B4A1C6}" dt="2022-08-03T21:13:26.489" v="19" actId="403"/>
        <pc:sldMkLst>
          <pc:docMk/>
          <pc:sldMk cId="4259596856" sldId="2076138331"/>
        </pc:sldMkLst>
        <pc:spChg chg="mod">
          <ac:chgData name="Scott Sewell" userId="de457e2e-e45e-424a-a509-131ccbd0ed4d" providerId="ADAL" clId="{5E20C29F-6595-482C-9173-2224A0B4A1C6}" dt="2022-08-03T21:13:26.489" v="19" actId="403"/>
          <ac:spMkLst>
            <pc:docMk/>
            <pc:sldMk cId="4259596856" sldId="2076138331"/>
            <ac:spMk id="2" creationId="{CADEDCF8-45AA-4AEB-B68F-D6FC8325083A}"/>
          </ac:spMkLst>
        </pc:spChg>
        <pc:spChg chg="mod">
          <ac:chgData name="Scott Sewell" userId="de457e2e-e45e-424a-a509-131ccbd0ed4d" providerId="ADAL" clId="{5E20C29F-6595-482C-9173-2224A0B4A1C6}" dt="2022-08-03T21:13:02.118" v="14" actId="14100"/>
          <ac:spMkLst>
            <pc:docMk/>
            <pc:sldMk cId="4259596856" sldId="2076138331"/>
            <ac:spMk id="18" creationId="{411CED19-A50C-40C9-B18F-081C3B7E992B}"/>
          </ac:spMkLst>
        </pc:spChg>
      </pc:sldChg>
      <pc:sldChg chg="addSp delSp modSp mod">
        <pc:chgData name="Scott Sewell" userId="de457e2e-e45e-424a-a509-131ccbd0ed4d" providerId="ADAL" clId="{5E20C29F-6595-482C-9173-2224A0B4A1C6}" dt="2022-08-03T21:19:10.697" v="37" actId="1076"/>
        <pc:sldMkLst>
          <pc:docMk/>
          <pc:sldMk cId="1242867252" sldId="2141411117"/>
        </pc:sldMkLst>
        <pc:spChg chg="mod">
          <ac:chgData name="Scott Sewell" userId="de457e2e-e45e-424a-a509-131ccbd0ed4d" providerId="ADAL" clId="{5E20C29F-6595-482C-9173-2224A0B4A1C6}" dt="2022-08-03T21:19:10.697" v="37" actId="1076"/>
          <ac:spMkLst>
            <pc:docMk/>
            <pc:sldMk cId="1242867252" sldId="2141411117"/>
            <ac:spMk id="9" creationId="{4098094A-42DF-D87D-88AF-C49D9A9431AD}"/>
          </ac:spMkLst>
        </pc:spChg>
        <pc:picChg chg="add mod">
          <ac:chgData name="Scott Sewell" userId="de457e2e-e45e-424a-a509-131ccbd0ed4d" providerId="ADAL" clId="{5E20C29F-6595-482C-9173-2224A0B4A1C6}" dt="2022-08-03T21:18:18.671" v="30" actId="1076"/>
          <ac:picMkLst>
            <pc:docMk/>
            <pc:sldMk cId="1242867252" sldId="2141411117"/>
            <ac:picMk id="5" creationId="{A5BFE5E2-346A-61F9-CCD8-1ABEB7F56E24}"/>
          </ac:picMkLst>
        </pc:picChg>
        <pc:picChg chg="mod modCrop">
          <ac:chgData name="Scott Sewell" userId="de457e2e-e45e-424a-a509-131ccbd0ed4d" providerId="ADAL" clId="{5E20C29F-6595-482C-9173-2224A0B4A1C6}" dt="2022-08-03T21:19:02.474" v="36" actId="1076"/>
          <ac:picMkLst>
            <pc:docMk/>
            <pc:sldMk cId="1242867252" sldId="2141411117"/>
            <ac:picMk id="7" creationId="{3FE4EF67-FAB5-FE09-0924-E592C9291EDD}"/>
          </ac:picMkLst>
        </pc:picChg>
        <pc:picChg chg="mod">
          <ac:chgData name="Scott Sewell" userId="de457e2e-e45e-424a-a509-131ccbd0ed4d" providerId="ADAL" clId="{5E20C29F-6595-482C-9173-2224A0B4A1C6}" dt="2022-08-03T21:13:45.652" v="21" actId="14100"/>
          <ac:picMkLst>
            <pc:docMk/>
            <pc:sldMk cId="1242867252" sldId="2141411117"/>
            <ac:picMk id="11" creationId="{B600F255-96DF-B96A-D784-4D64F039B86D}"/>
          </ac:picMkLst>
        </pc:picChg>
        <pc:picChg chg="del">
          <ac:chgData name="Scott Sewell" userId="de457e2e-e45e-424a-a509-131ccbd0ed4d" providerId="ADAL" clId="{5E20C29F-6595-482C-9173-2224A0B4A1C6}" dt="2022-08-03T21:18:07.349" v="27" actId="478"/>
          <ac:picMkLst>
            <pc:docMk/>
            <pc:sldMk cId="1242867252" sldId="2141411117"/>
            <ac:picMk id="13" creationId="{7866065B-E71D-3300-098A-02BF6B0DED30}"/>
          </ac:picMkLst>
        </pc:picChg>
      </pc:sldChg>
      <pc:sldChg chg="modSp mod">
        <pc:chgData name="Scott Sewell" userId="de457e2e-e45e-424a-a509-131ccbd0ed4d" providerId="ADAL" clId="{5E20C29F-6595-482C-9173-2224A0B4A1C6}" dt="2022-08-03T21:05:10.557" v="5" actId="404"/>
        <pc:sldMkLst>
          <pc:docMk/>
          <pc:sldMk cId="2550538194" sldId="2147469880"/>
        </pc:sldMkLst>
        <pc:spChg chg="mod">
          <ac:chgData name="Scott Sewell" userId="de457e2e-e45e-424a-a509-131ccbd0ed4d" providerId="ADAL" clId="{5E20C29F-6595-482C-9173-2224A0B4A1C6}" dt="2022-08-03T21:05:10.557" v="5" actId="404"/>
          <ac:spMkLst>
            <pc:docMk/>
            <pc:sldMk cId="2550538194" sldId="2147469880"/>
            <ac:spMk id="2" creationId="{BD8FE4AE-BCA3-40AB-965B-B0E06B3A04A0}"/>
          </ac:spMkLst>
        </pc:spChg>
      </pc:sldChg>
      <pc:sldChg chg="modSp mod">
        <pc:chgData name="Scott Sewell" userId="de457e2e-e45e-424a-a509-131ccbd0ed4d" providerId="ADAL" clId="{5E20C29F-6595-482C-9173-2224A0B4A1C6}" dt="2022-08-23T22:01:35.334" v="857" actId="403"/>
        <pc:sldMkLst>
          <pc:docMk/>
          <pc:sldMk cId="1556488325" sldId="2147469886"/>
        </pc:sldMkLst>
        <pc:spChg chg="mod">
          <ac:chgData name="Scott Sewell" userId="de457e2e-e45e-424a-a509-131ccbd0ed4d" providerId="ADAL" clId="{5E20C29F-6595-482C-9173-2224A0B4A1C6}" dt="2022-08-23T22:01:35.334" v="857" actId="403"/>
          <ac:spMkLst>
            <pc:docMk/>
            <pc:sldMk cId="1556488325" sldId="2147469886"/>
            <ac:spMk id="5" creationId="{7B5CC695-0EFF-42B9-8E41-69569F6D92C3}"/>
          </ac:spMkLst>
        </pc:spChg>
      </pc:sldChg>
      <pc:sldChg chg="modSp mod">
        <pc:chgData name="Scott Sewell" userId="de457e2e-e45e-424a-a509-131ccbd0ed4d" providerId="ADAL" clId="{5E20C29F-6595-482C-9173-2224A0B4A1C6}" dt="2022-08-03T21:04:40.925" v="1" actId="14100"/>
        <pc:sldMkLst>
          <pc:docMk/>
          <pc:sldMk cId="2373180627" sldId="2147469887"/>
        </pc:sldMkLst>
        <pc:spChg chg="mod">
          <ac:chgData name="Scott Sewell" userId="de457e2e-e45e-424a-a509-131ccbd0ed4d" providerId="ADAL" clId="{5E20C29F-6595-482C-9173-2224A0B4A1C6}" dt="2022-08-03T21:04:40.925" v="1" actId="14100"/>
          <ac:spMkLst>
            <pc:docMk/>
            <pc:sldMk cId="2373180627" sldId="2147469887"/>
            <ac:spMk id="4" creationId="{3DA98073-778D-42F6-AFDE-E7F9396810F1}"/>
          </ac:spMkLst>
        </pc:spChg>
      </pc:sldChg>
      <pc:sldChg chg="delSp modSp mod modClrScheme chgLayout">
        <pc:chgData name="Scott Sewell" userId="de457e2e-e45e-424a-a509-131ccbd0ed4d" providerId="ADAL" clId="{5E20C29F-6595-482C-9173-2224A0B4A1C6}" dt="2022-08-23T22:00:11.999" v="854" actId="700"/>
        <pc:sldMkLst>
          <pc:docMk/>
          <pc:sldMk cId="702063670" sldId="2147469890"/>
        </pc:sldMkLst>
        <pc:spChg chg="mod ord">
          <ac:chgData name="Scott Sewell" userId="de457e2e-e45e-424a-a509-131ccbd0ed4d" providerId="ADAL" clId="{5E20C29F-6595-482C-9173-2224A0B4A1C6}" dt="2022-08-23T22:00:11.999" v="854" actId="700"/>
          <ac:spMkLst>
            <pc:docMk/>
            <pc:sldMk cId="702063670" sldId="2147469890"/>
            <ac:spMk id="2" creationId="{4237E81A-4AB6-4431-950D-8DE731A1667E}"/>
          </ac:spMkLst>
        </pc:spChg>
        <pc:spChg chg="del">
          <ac:chgData name="Scott Sewell" userId="de457e2e-e45e-424a-a509-131ccbd0ed4d" providerId="ADAL" clId="{5E20C29F-6595-482C-9173-2224A0B4A1C6}" dt="2022-08-23T22:00:11.999" v="854" actId="700"/>
          <ac:spMkLst>
            <pc:docMk/>
            <pc:sldMk cId="702063670" sldId="2147469890"/>
            <ac:spMk id="4" creationId="{F18BABF0-DE85-4EA6-B040-7DFCCACFD69E}"/>
          </ac:spMkLst>
        </pc:spChg>
        <pc:picChg chg="mod ord">
          <ac:chgData name="Scott Sewell" userId="de457e2e-e45e-424a-a509-131ccbd0ed4d" providerId="ADAL" clId="{5E20C29F-6595-482C-9173-2224A0B4A1C6}" dt="2022-08-23T22:00:11.999" v="854" actId="700"/>
          <ac:picMkLst>
            <pc:docMk/>
            <pc:sldMk cId="702063670" sldId="2147469890"/>
            <ac:picMk id="6" creationId="{A51C5867-E6BD-4BEF-8D7A-D29C609CA04C}"/>
          </ac:picMkLst>
        </pc:picChg>
      </pc:sldChg>
      <pc:sldChg chg="modSp mod">
        <pc:chgData name="Scott Sewell" userId="de457e2e-e45e-424a-a509-131ccbd0ed4d" providerId="ADAL" clId="{5E20C29F-6595-482C-9173-2224A0B4A1C6}" dt="2022-08-03T21:12:23.634" v="12" actId="20577"/>
        <pc:sldMkLst>
          <pc:docMk/>
          <pc:sldMk cId="708940956" sldId="2147469891"/>
        </pc:sldMkLst>
        <pc:spChg chg="mod">
          <ac:chgData name="Scott Sewell" userId="de457e2e-e45e-424a-a509-131ccbd0ed4d" providerId="ADAL" clId="{5E20C29F-6595-482C-9173-2224A0B4A1C6}" dt="2022-08-03T21:12:23.634" v="12" actId="20577"/>
          <ac:spMkLst>
            <pc:docMk/>
            <pc:sldMk cId="708940956" sldId="2147469891"/>
            <ac:spMk id="4" creationId="{1E2D98B1-DE12-4753-9E52-79A12E7B6353}"/>
          </ac:spMkLst>
        </pc:spChg>
      </pc:sldChg>
      <pc:sldChg chg="modSp mod">
        <pc:chgData name="Scott Sewell" userId="de457e2e-e45e-424a-a509-131ccbd0ed4d" providerId="ADAL" clId="{5E20C29F-6595-482C-9173-2224A0B4A1C6}" dt="2022-08-03T21:07:10.561" v="11" actId="255"/>
        <pc:sldMkLst>
          <pc:docMk/>
          <pc:sldMk cId="4037742661" sldId="2147469897"/>
        </pc:sldMkLst>
        <pc:spChg chg="mod">
          <ac:chgData name="Scott Sewell" userId="de457e2e-e45e-424a-a509-131ccbd0ed4d" providerId="ADAL" clId="{5E20C29F-6595-482C-9173-2224A0B4A1C6}" dt="2022-08-03T21:07:10.561" v="11" actId="255"/>
          <ac:spMkLst>
            <pc:docMk/>
            <pc:sldMk cId="4037742661" sldId="2147469897"/>
            <ac:spMk id="18" creationId="{67A30799-23F7-4BF7-88D9-04139F2511F7}"/>
          </ac:spMkLst>
        </pc:spChg>
      </pc:sldChg>
      <pc:sldChg chg="modSp mod">
        <pc:chgData name="Scott Sewell" userId="de457e2e-e45e-424a-a509-131ccbd0ed4d" providerId="ADAL" clId="{5E20C29F-6595-482C-9173-2224A0B4A1C6}" dt="2022-08-03T21:06:58.694" v="10" actId="27636"/>
        <pc:sldMkLst>
          <pc:docMk/>
          <pc:sldMk cId="11428878" sldId="2147469898"/>
        </pc:sldMkLst>
        <pc:spChg chg="mod">
          <ac:chgData name="Scott Sewell" userId="de457e2e-e45e-424a-a509-131ccbd0ed4d" providerId="ADAL" clId="{5E20C29F-6595-482C-9173-2224A0B4A1C6}" dt="2022-08-03T21:05:34.582" v="8" actId="27636"/>
          <ac:spMkLst>
            <pc:docMk/>
            <pc:sldMk cId="11428878" sldId="2147469898"/>
            <ac:spMk id="2" creationId="{9F46122A-50F4-48F0-BA19-9D734521D54A}"/>
          </ac:spMkLst>
        </pc:spChg>
        <pc:spChg chg="mod">
          <ac:chgData name="Scott Sewell" userId="de457e2e-e45e-424a-a509-131ccbd0ed4d" providerId="ADAL" clId="{5E20C29F-6595-482C-9173-2224A0B4A1C6}" dt="2022-08-03T21:06:58.694" v="10" actId="27636"/>
          <ac:spMkLst>
            <pc:docMk/>
            <pc:sldMk cId="11428878" sldId="2147469898"/>
            <ac:spMk id="4" creationId="{46F88DD4-D642-4ABC-8B23-6CB26A9281C8}"/>
          </ac:spMkLst>
        </pc:spChg>
      </pc:sldChg>
      <pc:sldChg chg="addSp delSp modSp mod chgLayout">
        <pc:chgData name="Scott Sewell" userId="de457e2e-e45e-424a-a509-131ccbd0ed4d" providerId="ADAL" clId="{5E20C29F-6595-482C-9173-2224A0B4A1C6}" dt="2022-08-23T21:59:32.133" v="853" actId="20577"/>
        <pc:sldMkLst>
          <pc:docMk/>
          <pc:sldMk cId="4250387521" sldId="2147469899"/>
        </pc:sldMkLst>
        <pc:spChg chg="mod ord">
          <ac:chgData name="Scott Sewell" userId="de457e2e-e45e-424a-a509-131ccbd0ed4d" providerId="ADAL" clId="{5E20C29F-6595-482C-9173-2224A0B4A1C6}" dt="2022-08-23T21:59:32.133" v="853" actId="20577"/>
          <ac:spMkLst>
            <pc:docMk/>
            <pc:sldMk cId="4250387521" sldId="2147469899"/>
            <ac:spMk id="2" creationId="{F3E1D2CF-6007-4417-AB2D-98A869E5A12B}"/>
          </ac:spMkLst>
        </pc:spChg>
        <pc:spChg chg="add del mod ord">
          <ac:chgData name="Scott Sewell" userId="de457e2e-e45e-424a-a509-131ccbd0ed4d" providerId="ADAL" clId="{5E20C29F-6595-482C-9173-2224A0B4A1C6}" dt="2022-08-23T21:59:22.102" v="851" actId="478"/>
          <ac:spMkLst>
            <pc:docMk/>
            <pc:sldMk cId="4250387521" sldId="2147469899"/>
            <ac:spMk id="3" creationId="{4F499C2A-0025-A233-9643-216B9118241F}"/>
          </ac:spMkLst>
        </pc:spChg>
      </pc:sldChg>
      <pc:sldChg chg="modSp mod">
        <pc:chgData name="Scott Sewell" userId="de457e2e-e45e-424a-a509-131ccbd0ed4d" providerId="ADAL" clId="{5E20C29F-6595-482C-9173-2224A0B4A1C6}" dt="2022-08-23T21:58:57.083" v="847" actId="120"/>
        <pc:sldMkLst>
          <pc:docMk/>
          <pc:sldMk cId="2563812821" sldId="2147469900"/>
        </pc:sldMkLst>
        <pc:spChg chg="mod">
          <ac:chgData name="Scott Sewell" userId="de457e2e-e45e-424a-a509-131ccbd0ed4d" providerId="ADAL" clId="{5E20C29F-6595-482C-9173-2224A0B4A1C6}" dt="2022-08-23T21:58:57.083" v="847" actId="120"/>
          <ac:spMkLst>
            <pc:docMk/>
            <pc:sldMk cId="2563812821" sldId="2147469900"/>
            <ac:spMk id="2" creationId="{144A47B1-B891-42BC-8F39-7F101150A9FD}"/>
          </ac:spMkLst>
        </pc:spChg>
      </pc:sldChg>
      <pc:sldChg chg="delSp modTransition">
        <pc:chgData name="Scott Sewell" userId="de457e2e-e45e-424a-a509-131ccbd0ed4d" providerId="ADAL" clId="{5E20C29F-6595-482C-9173-2224A0B4A1C6}" dt="2022-08-23T22:02:39.124" v="861"/>
        <pc:sldMkLst>
          <pc:docMk/>
          <pc:sldMk cId="883272442" sldId="2147469901"/>
        </pc:sldMkLst>
        <pc:spChg chg="del">
          <ac:chgData name="Scott Sewell" userId="de457e2e-e45e-424a-a509-131ccbd0ed4d" providerId="ADAL" clId="{5E20C29F-6595-482C-9173-2224A0B4A1C6}" dt="2022-08-09T18:38:49.618" v="38"/>
          <ac:spMkLst>
            <pc:docMk/>
            <pc:sldMk cId="883272442" sldId="2147469901"/>
            <ac:spMk id="9" creationId="{8E542AD8-7919-139F-4DCC-7DDDDC4AAE4D}"/>
          </ac:spMkLst>
        </pc:spChg>
        <pc:spChg chg="del">
          <ac:chgData name="Scott Sewell" userId="de457e2e-e45e-424a-a509-131ccbd0ed4d" providerId="ADAL" clId="{5E20C29F-6595-482C-9173-2224A0B4A1C6}" dt="2022-08-09T18:38:49.618" v="38"/>
          <ac:spMkLst>
            <pc:docMk/>
            <pc:sldMk cId="883272442" sldId="2147469901"/>
            <ac:spMk id="10" creationId="{F1937486-FB8F-4DDC-635E-3AC82A160C86}"/>
          </ac:spMkLst>
        </pc:spChg>
        <pc:spChg chg="del">
          <ac:chgData name="Scott Sewell" userId="de457e2e-e45e-424a-a509-131ccbd0ed4d" providerId="ADAL" clId="{5E20C29F-6595-482C-9173-2224A0B4A1C6}" dt="2022-08-09T18:38:49.618" v="38"/>
          <ac:spMkLst>
            <pc:docMk/>
            <pc:sldMk cId="883272442" sldId="2147469901"/>
            <ac:spMk id="11" creationId="{AABD57AB-475E-D44A-086F-A0EA726F9E6B}"/>
          </ac:spMkLst>
        </pc:spChg>
        <pc:grpChg chg="del">
          <ac:chgData name="Scott Sewell" userId="de457e2e-e45e-424a-a509-131ccbd0ed4d" providerId="ADAL" clId="{5E20C29F-6595-482C-9173-2224A0B4A1C6}" dt="2022-08-09T18:38:49.618" v="38"/>
          <ac:grpSpMkLst>
            <pc:docMk/>
            <pc:sldMk cId="883272442" sldId="2147469901"/>
            <ac:grpSpMk id="12" creationId="{7C4783A1-AFB2-DCBB-7C3D-523BCABACCC6}"/>
          </ac:grpSpMkLst>
        </pc:grpChg>
        <pc:grpChg chg="del">
          <ac:chgData name="Scott Sewell" userId="de457e2e-e45e-424a-a509-131ccbd0ed4d" providerId="ADAL" clId="{5E20C29F-6595-482C-9173-2224A0B4A1C6}" dt="2022-08-09T18:38:49.618" v="38"/>
          <ac:grpSpMkLst>
            <pc:docMk/>
            <pc:sldMk cId="883272442" sldId="2147469901"/>
            <ac:grpSpMk id="19" creationId="{BE5F3CCB-E402-2AE6-B471-EA2B4D1E80AA}"/>
          </ac:grpSpMkLst>
        </pc:grpChg>
        <pc:grpChg chg="del">
          <ac:chgData name="Scott Sewell" userId="de457e2e-e45e-424a-a509-131ccbd0ed4d" providerId="ADAL" clId="{5E20C29F-6595-482C-9173-2224A0B4A1C6}" dt="2022-08-09T18:38:49.618" v="38"/>
          <ac:grpSpMkLst>
            <pc:docMk/>
            <pc:sldMk cId="883272442" sldId="2147469901"/>
            <ac:grpSpMk id="26" creationId="{B032BFAA-64DB-6EC2-0125-EA9CC31F4E4A}"/>
          </ac:grpSpMkLst>
        </pc:grpChg>
        <pc:grpChg chg="del">
          <ac:chgData name="Scott Sewell" userId="de457e2e-e45e-424a-a509-131ccbd0ed4d" providerId="ADAL" clId="{5E20C29F-6595-482C-9173-2224A0B4A1C6}" dt="2022-08-09T18:38:49.618" v="38"/>
          <ac:grpSpMkLst>
            <pc:docMk/>
            <pc:sldMk cId="883272442" sldId="2147469901"/>
            <ac:grpSpMk id="35" creationId="{1353F641-C0C5-6834-89A8-756D9AD7DE43}"/>
          </ac:grpSpMkLst>
        </pc:grp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2" creationId="{6C12D86F-0E25-76BF-B0B5-7AC4D27D816D}"/>
          </ac:cxnSpMkLst>
        </pc:cxn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3" creationId="{CDB6E767-0540-9605-EA91-91732A6F7A37}"/>
          </ac:cxnSpMkLst>
        </pc:cxn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6" creationId="{88527B90-7052-26D0-8ABC-CF30FBAE486B}"/>
          </ac:cxnSpMkLst>
        </pc:cxn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7" creationId="{EFDF231C-4E1B-DD01-2604-A78816B15284}"/>
          </ac:cxnSpMkLst>
        </pc:cxn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8" creationId="{EB9FBCEF-12BC-DDD8-E2F4-F40412E657A8}"/>
          </ac:cxnSpMkLst>
        </pc:cxnChg>
      </pc:sldChg>
      <pc:sldChg chg="modSp mod chgLayout">
        <pc:chgData name="Scott Sewell" userId="de457e2e-e45e-424a-a509-131ccbd0ed4d" providerId="ADAL" clId="{5E20C29F-6595-482C-9173-2224A0B4A1C6}" dt="2022-08-23T22:00:28.382" v="855" actId="700"/>
        <pc:sldMkLst>
          <pc:docMk/>
          <pc:sldMk cId="990886729" sldId="2147469902"/>
        </pc:sldMkLst>
        <pc:spChg chg="mod ord">
          <ac:chgData name="Scott Sewell" userId="de457e2e-e45e-424a-a509-131ccbd0ed4d" providerId="ADAL" clId="{5E20C29F-6595-482C-9173-2224A0B4A1C6}" dt="2022-08-23T22:00:28.382" v="855" actId="700"/>
          <ac:spMkLst>
            <pc:docMk/>
            <pc:sldMk cId="990886729" sldId="2147469902"/>
            <ac:spMk id="2" creationId="{E7DDCB5F-D107-430F-807E-B4E95970111A}"/>
          </ac:spMkLst>
        </pc:spChg>
      </pc:sldChg>
      <pc:sldChg chg="addSp delSp modSp new mod ord modTransition modClrScheme delAnim modAnim chgLayout">
        <pc:chgData name="Scott Sewell" userId="de457e2e-e45e-424a-a509-131ccbd0ed4d" providerId="ADAL" clId="{5E20C29F-6595-482C-9173-2224A0B4A1C6}" dt="2022-08-23T22:11:36.994" v="894" actId="167"/>
        <pc:sldMkLst>
          <pc:docMk/>
          <pc:sldMk cId="2703775187" sldId="2147469907"/>
        </pc:sldMkLst>
        <pc:spChg chg="add mod">
          <ac:chgData name="Scott Sewell" userId="de457e2e-e45e-424a-a509-131ccbd0ed4d" providerId="ADAL" clId="{5E20C29F-6595-482C-9173-2224A0B4A1C6}" dt="2022-08-11T16:30:18.900" v="274" actId="207"/>
          <ac:spMkLst>
            <pc:docMk/>
            <pc:sldMk cId="2703775187" sldId="2147469907"/>
            <ac:spMk id="2" creationId="{1E1FCD56-DFCD-8115-3937-EDF2B57943B7}"/>
          </ac:spMkLst>
        </pc:spChg>
        <pc:spChg chg="del mod ord">
          <ac:chgData name="Scott Sewell" userId="de457e2e-e45e-424a-a509-131ccbd0ed4d" providerId="ADAL" clId="{5E20C29F-6595-482C-9173-2224A0B4A1C6}" dt="2022-08-09T18:39:03.220" v="41" actId="700"/>
          <ac:spMkLst>
            <pc:docMk/>
            <pc:sldMk cId="2703775187" sldId="2147469907"/>
            <ac:spMk id="2" creationId="{27BAD052-2180-FEE3-2F8E-F801F03BD189}"/>
          </ac:spMkLst>
        </pc:spChg>
        <pc:spChg chg="del">
          <ac:chgData name="Scott Sewell" userId="de457e2e-e45e-424a-a509-131ccbd0ed4d" providerId="ADAL" clId="{5E20C29F-6595-482C-9173-2224A0B4A1C6}" dt="2022-08-09T18:38:58.979" v="40" actId="478"/>
          <ac:spMkLst>
            <pc:docMk/>
            <pc:sldMk cId="2703775187" sldId="2147469907"/>
            <ac:spMk id="3" creationId="{B625BA09-3888-0C4B-90A6-C0DF60EF700A}"/>
          </ac:spMkLst>
        </pc:spChg>
        <pc:spChg chg="add mod ord">
          <ac:chgData name="Scott Sewell" userId="de457e2e-e45e-424a-a509-131ccbd0ed4d" providerId="ADAL" clId="{5E20C29F-6595-482C-9173-2224A0B4A1C6}" dt="2022-08-09T18:39:39.639" v="104" actId="20577"/>
          <ac:spMkLst>
            <pc:docMk/>
            <pc:sldMk cId="2703775187" sldId="2147469907"/>
            <ac:spMk id="4" creationId="{F4577501-20CE-ABFB-3A86-8B32708259FA}"/>
          </ac:spMkLst>
        </pc:spChg>
        <pc:spChg chg="add mod ord">
          <ac:chgData name="Scott Sewell" userId="de457e2e-e45e-424a-a509-131ccbd0ed4d" providerId="ADAL" clId="{5E20C29F-6595-482C-9173-2224A0B4A1C6}" dt="2022-08-11T16:43:30.530" v="657" actId="1076"/>
          <ac:spMkLst>
            <pc:docMk/>
            <pc:sldMk cId="2703775187" sldId="2147469907"/>
            <ac:spMk id="10" creationId="{AB71DBBC-9AEF-A265-EE57-0AB3CD02734E}"/>
          </ac:spMkLst>
        </pc:spChg>
        <pc:spChg chg="add mod ord">
          <ac:chgData name="Scott Sewell" userId="de457e2e-e45e-424a-a509-131ccbd0ed4d" providerId="ADAL" clId="{5E20C29F-6595-482C-9173-2224A0B4A1C6}" dt="2022-08-11T16:43:26.134" v="656" actId="1076"/>
          <ac:spMkLst>
            <pc:docMk/>
            <pc:sldMk cId="2703775187" sldId="2147469907"/>
            <ac:spMk id="11" creationId="{71878BEC-7CAE-0426-0E71-7E1BFB1EE524}"/>
          </ac:spMkLst>
        </pc:spChg>
        <pc:spChg chg="add mod ord">
          <ac:chgData name="Scott Sewell" userId="de457e2e-e45e-424a-a509-131ccbd0ed4d" providerId="ADAL" clId="{5E20C29F-6595-482C-9173-2224A0B4A1C6}" dt="2022-08-11T16:41:48.481" v="604" actId="1036"/>
          <ac:spMkLst>
            <pc:docMk/>
            <pc:sldMk cId="2703775187" sldId="2147469907"/>
            <ac:spMk id="12" creationId="{33C6BEB2-A0FB-49B2-0F89-C3F1872231F9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4" creationId="{B76A4772-720F-360E-66A1-8800A2F1EBB9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5" creationId="{D6AE16E8-1828-D999-964A-C69F19A1C1D1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6" creationId="{CF9AB0ED-5B42-E17B-2152-C0402C2B2C22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7" creationId="{1252B34E-379F-84A6-A65E-DC17D10C9560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8" creationId="{3B2234BF-4C12-C313-D54B-E070A3154BEF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9" creationId="{F9377432-49AD-0100-EFE1-C6642977C429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1" creationId="{89931A4D-CFA5-ADA9-008D-C0704F9A8D1D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2" creationId="{3535331D-A9FF-54CB-D4AB-67A4B4AADE28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3" creationId="{A9EBADB8-15A3-28CC-A350-BFF6C69F42F5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4" creationId="{9E38BB0E-5A46-FF04-965A-4E5B594977B1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5" creationId="{95628902-1EEC-B991-70EA-D59744526E54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6" creationId="{726F2C92-76A1-D5B2-8925-644A8638BAA8}"/>
          </ac:spMkLst>
        </pc:spChg>
        <pc:spChg chg="del mod topLvl">
          <ac:chgData name="Scott Sewell" userId="de457e2e-e45e-424a-a509-131ccbd0ed4d" providerId="ADAL" clId="{5E20C29F-6595-482C-9173-2224A0B4A1C6}" dt="2022-08-11T16:01:38.293" v="166" actId="478"/>
          <ac:spMkLst>
            <pc:docMk/>
            <pc:sldMk cId="2703775187" sldId="2147469907"/>
            <ac:spMk id="29" creationId="{2B58945B-8259-5925-9285-478F425DF122}"/>
          </ac:spMkLst>
        </pc:spChg>
        <pc:spChg chg="del mod topLvl">
          <ac:chgData name="Scott Sewell" userId="de457e2e-e45e-424a-a509-131ccbd0ed4d" providerId="ADAL" clId="{5E20C29F-6595-482C-9173-2224A0B4A1C6}" dt="2022-08-23T22:05:50.814" v="870" actId="478"/>
          <ac:spMkLst>
            <pc:docMk/>
            <pc:sldMk cId="2703775187" sldId="2147469907"/>
            <ac:spMk id="30" creationId="{5F8B3160-49DC-C3CB-0CF6-4AB1568C7D82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1" creationId="{E587DBB3-BE18-5A14-4352-FBDA5A1DCFC7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2" creationId="{1AE24A65-F60C-1291-B8B6-DC68DA024A40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3" creationId="{59CABE58-30FE-4F6B-9B99-13496B9E88C1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4" creationId="{89D7E9C8-1EA0-130C-9916-4C03BC29DEC5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5" creationId="{A5D906B4-730A-BE9D-1096-EB8340CF3BD3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36" creationId="{4CB565A9-CD4B-B45F-BB73-F7A2051FD4EC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38" creationId="{72187185-F964-EFE1-413B-FBAA2136DFA1}"/>
          </ac:spMkLst>
        </pc:spChg>
        <pc:spChg chg="add del mod topLvl">
          <ac:chgData name="Scott Sewell" userId="de457e2e-e45e-424a-a509-131ccbd0ed4d" providerId="ADAL" clId="{5E20C29F-6595-482C-9173-2224A0B4A1C6}" dt="2022-08-11T15:59:53.173" v="144" actId="478"/>
          <ac:spMkLst>
            <pc:docMk/>
            <pc:sldMk cId="2703775187" sldId="2147469907"/>
            <ac:spMk id="38" creationId="{DCA06FCE-4176-9C82-97F8-41E786D6BC54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0" creationId="{9802C510-DC50-4FE4-A3FC-41306E5E0EF0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1" creationId="{6B1F1981-D844-1DA8-C1FA-BAB7D7C23A30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2" creationId="{69DBC491-88AB-293C-4293-484D7C4044C9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3" creationId="{F8D5CB68-BBD6-78D1-7281-E5507A19B7D3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4" creationId="{DD34B321-3054-7E77-9252-8748E0423468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46" creationId="{E740EAEA-AF85-8767-5503-97FB9AEDF0C3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47" creationId="{B90D9383-018F-7AB2-ACE3-4CE129813FE0}"/>
          </ac:spMkLst>
        </pc:spChg>
        <pc:spChg chg="add del mod">
          <ac:chgData name="Scott Sewell" userId="de457e2e-e45e-424a-a509-131ccbd0ed4d" providerId="ADAL" clId="{5E20C29F-6595-482C-9173-2224A0B4A1C6}" dt="2022-08-23T22:05:48.322" v="869" actId="478"/>
          <ac:spMkLst>
            <pc:docMk/>
            <pc:sldMk cId="2703775187" sldId="2147469907"/>
            <ac:spMk id="48" creationId="{D3FFF7F6-4187-A107-1113-4C14C861E860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49" creationId="{2C7D15F1-5C2A-5B73-3E89-624BE016AD27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50" creationId="{0952B488-07FA-909E-8830-CBCC635DFDA8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51" creationId="{4A83C2D7-B09F-56FE-675A-2A1420A32839}"/>
          </ac:spMkLst>
        </pc:spChg>
        <pc:grpChg chg="add mod ord">
          <ac:chgData name="Scott Sewell" userId="de457e2e-e45e-424a-a509-131ccbd0ed4d" providerId="ADAL" clId="{5E20C29F-6595-482C-9173-2224A0B4A1C6}" dt="2022-08-11T16:41:48.481" v="604" actId="1036"/>
          <ac:grpSpMkLst>
            <pc:docMk/>
            <pc:sldMk cId="2703775187" sldId="2147469907"/>
            <ac:grpSpMk id="13" creationId="{2804C8CE-C88A-4BDC-D814-E509BFC64563}"/>
          </ac:grpSpMkLst>
        </pc:grpChg>
        <pc:grpChg chg="add mod">
          <ac:chgData name="Scott Sewell" userId="de457e2e-e45e-424a-a509-131ccbd0ed4d" providerId="ADAL" clId="{5E20C29F-6595-482C-9173-2224A0B4A1C6}" dt="2022-08-09T18:39:15.635" v="43" actId="1076"/>
          <ac:grpSpMkLst>
            <pc:docMk/>
            <pc:sldMk cId="2703775187" sldId="2147469907"/>
            <ac:grpSpMk id="20" creationId="{0011105B-83E8-948F-4826-C3144E865527}"/>
          </ac:grpSpMkLst>
        </pc:grpChg>
        <pc:grpChg chg="add mod">
          <ac:chgData name="Scott Sewell" userId="de457e2e-e45e-424a-a509-131ccbd0ed4d" providerId="ADAL" clId="{5E20C29F-6595-482C-9173-2224A0B4A1C6}" dt="2022-08-23T22:05:54.442" v="872"/>
          <ac:grpSpMkLst>
            <pc:docMk/>
            <pc:sldMk cId="2703775187" sldId="2147469907"/>
            <ac:grpSpMk id="27" creationId="{1853F9E2-34A4-7ED1-AF92-83DE6B89DAD6}"/>
          </ac:grpSpMkLst>
        </pc:grpChg>
        <pc:grpChg chg="add del mod">
          <ac:chgData name="Scott Sewell" userId="de457e2e-e45e-424a-a509-131ccbd0ed4d" providerId="ADAL" clId="{5E20C29F-6595-482C-9173-2224A0B4A1C6}" dt="2022-08-11T16:01:32.376" v="165" actId="165"/>
          <ac:grpSpMkLst>
            <pc:docMk/>
            <pc:sldMk cId="2703775187" sldId="2147469907"/>
            <ac:grpSpMk id="27" creationId="{8BDD2BFF-9BCB-0901-F8B4-D8E6409AF03E}"/>
          </ac:grpSpMkLst>
        </pc:grpChg>
        <pc:grpChg chg="del mod ord topLvl">
          <ac:chgData name="Scott Sewell" userId="de457e2e-e45e-424a-a509-131ccbd0ed4d" providerId="ADAL" clId="{5E20C29F-6595-482C-9173-2224A0B4A1C6}" dt="2022-08-23T22:05:53.540" v="871" actId="478"/>
          <ac:grpSpMkLst>
            <pc:docMk/>
            <pc:sldMk cId="2703775187" sldId="2147469907"/>
            <ac:grpSpMk id="28" creationId="{29C422A8-9CF4-D083-00A5-72A615F8C384}"/>
          </ac:grpSpMkLst>
        </pc:grpChg>
        <pc:grpChg chg="mod">
          <ac:chgData name="Scott Sewell" userId="de457e2e-e45e-424a-a509-131ccbd0ed4d" providerId="ADAL" clId="{5E20C29F-6595-482C-9173-2224A0B4A1C6}" dt="2022-08-23T22:05:54.442" v="872"/>
          <ac:grpSpMkLst>
            <pc:docMk/>
            <pc:sldMk cId="2703775187" sldId="2147469907"/>
            <ac:grpSpMk id="29" creationId="{B2F27262-E1AE-EC03-B505-213406872D87}"/>
          </ac:grpSpMkLst>
        </pc:grpChg>
        <pc:grpChg chg="add del mod">
          <ac:chgData name="Scott Sewell" userId="de457e2e-e45e-424a-a509-131ccbd0ed4d" providerId="ADAL" clId="{5E20C29F-6595-482C-9173-2224A0B4A1C6}" dt="2022-08-11T15:59:43.365" v="141" actId="165"/>
          <ac:grpSpMkLst>
            <pc:docMk/>
            <pc:sldMk cId="2703775187" sldId="2147469907"/>
            <ac:grpSpMk id="36" creationId="{CF8289BF-22F3-41EC-897C-B41C7868ED99}"/>
          </ac:grpSpMkLst>
        </pc:grpChg>
        <pc:grpChg chg="add del mod ord topLvl">
          <ac:chgData name="Scott Sewell" userId="de457e2e-e45e-424a-a509-131ccbd0ed4d" providerId="ADAL" clId="{5E20C29F-6595-482C-9173-2224A0B4A1C6}" dt="2022-08-11T16:23:24.262" v="212" actId="14861"/>
          <ac:grpSpMkLst>
            <pc:docMk/>
            <pc:sldMk cId="2703775187" sldId="2147469907"/>
            <ac:grpSpMk id="37" creationId="{C2F9B2CA-C85F-E44E-C31C-7EF56DB633FD}"/>
          </ac:grpSpMkLst>
        </pc:grpChg>
        <pc:grpChg chg="mod">
          <ac:chgData name="Scott Sewell" userId="de457e2e-e45e-424a-a509-131ccbd0ed4d" providerId="ADAL" clId="{5E20C29F-6595-482C-9173-2224A0B4A1C6}" dt="2022-08-23T22:05:54.442" v="872"/>
          <ac:grpSpMkLst>
            <pc:docMk/>
            <pc:sldMk cId="2703775187" sldId="2147469907"/>
            <ac:grpSpMk id="45" creationId="{24AB078A-A285-6849-07DF-07983484799F}"/>
          </ac:grpSpMkLst>
        </pc:grpChg>
        <pc:picChg chg="add del mod topLvl modCrop">
          <ac:chgData name="Scott Sewell" userId="de457e2e-e45e-424a-a509-131ccbd0ed4d" providerId="ADAL" clId="{5E20C29F-6595-482C-9173-2224A0B4A1C6}" dt="2022-08-11T16:02:52.713" v="190" actId="732"/>
          <ac:picMkLst>
            <pc:docMk/>
            <pc:sldMk cId="2703775187" sldId="2147469907"/>
            <ac:picMk id="39" creationId="{954CD097-50DB-B988-01C0-5347EB53CBAE}"/>
          </ac:picMkLst>
        </pc:picChg>
        <pc:cxnChg chg="add mod ord">
          <ac:chgData name="Scott Sewell" userId="de457e2e-e45e-424a-a509-131ccbd0ed4d" providerId="ADAL" clId="{5E20C29F-6595-482C-9173-2224A0B4A1C6}" dt="2022-08-23T13:53:25.175" v="834" actId="167"/>
          <ac:cxnSpMkLst>
            <pc:docMk/>
            <pc:sldMk cId="2703775187" sldId="2147469907"/>
            <ac:cxnSpMk id="3" creationId="{CF14EA34-7D10-23BE-2B9B-9C467EEF1C16}"/>
          </ac:cxnSpMkLst>
        </pc:cxnChg>
        <pc:cxnChg chg="add del mod">
          <ac:chgData name="Scott Sewell" userId="de457e2e-e45e-424a-a509-131ccbd0ed4d" providerId="ADAL" clId="{5E20C29F-6595-482C-9173-2224A0B4A1C6}" dt="2022-08-23T22:09:23.071" v="879" actId="478"/>
          <ac:cxnSpMkLst>
            <pc:docMk/>
            <pc:sldMk cId="2703775187" sldId="2147469907"/>
            <ac:cxnSpMk id="5" creationId="{74EB9A1B-C2D9-20C8-AA6D-71AD4A3CBE7F}"/>
          </ac:cxnSpMkLst>
        </pc:cxnChg>
        <pc:cxnChg chg="add mod ord">
          <ac:chgData name="Scott Sewell" userId="de457e2e-e45e-424a-a509-131ccbd0ed4d" providerId="ADAL" clId="{5E20C29F-6595-482C-9173-2224A0B4A1C6}" dt="2022-08-23T13:53:33.285" v="835" actId="167"/>
          <ac:cxnSpMkLst>
            <pc:docMk/>
            <pc:sldMk cId="2703775187" sldId="2147469907"/>
            <ac:cxnSpMk id="6" creationId="{2EEB4294-8833-A2A0-8012-6BE028465674}"/>
          </ac:cxnSpMkLst>
        </pc:cxnChg>
        <pc:cxnChg chg="add mod ord">
          <ac:chgData name="Scott Sewell" userId="de457e2e-e45e-424a-a509-131ccbd0ed4d" providerId="ADAL" clId="{5E20C29F-6595-482C-9173-2224A0B4A1C6}" dt="2022-08-11T16:43:02.464" v="654" actId="14100"/>
          <ac:cxnSpMkLst>
            <pc:docMk/>
            <pc:sldMk cId="2703775187" sldId="2147469907"/>
            <ac:cxnSpMk id="7" creationId="{1387C4A7-979B-DBCE-4972-8391E284364F}"/>
          </ac:cxnSpMkLst>
        </pc:cxnChg>
        <pc:cxnChg chg="add del mod ord">
          <ac:chgData name="Scott Sewell" userId="de457e2e-e45e-424a-a509-131ccbd0ed4d" providerId="ADAL" clId="{5E20C29F-6595-482C-9173-2224A0B4A1C6}" dt="2022-08-23T13:53:11.448" v="832" actId="478"/>
          <ac:cxnSpMkLst>
            <pc:docMk/>
            <pc:sldMk cId="2703775187" sldId="2147469907"/>
            <ac:cxnSpMk id="8" creationId="{5072BE38-1B0B-4D42-43DD-DB8790DF1462}"/>
          </ac:cxnSpMkLst>
        </pc:cxnChg>
        <pc:cxnChg chg="add mod ord">
          <ac:chgData name="Scott Sewell" userId="de457e2e-e45e-424a-a509-131ccbd0ed4d" providerId="ADAL" clId="{5E20C29F-6595-482C-9173-2224A0B4A1C6}" dt="2022-08-11T16:34:11.618" v="315" actId="692"/>
          <ac:cxnSpMkLst>
            <pc:docMk/>
            <pc:sldMk cId="2703775187" sldId="2147469907"/>
            <ac:cxnSpMk id="9" creationId="{E75FA30B-A077-C35E-7ACD-49F9FEAD3FC0}"/>
          </ac:cxnSpMkLst>
        </pc:cxnChg>
        <pc:cxnChg chg="add del">
          <ac:chgData name="Scott Sewell" userId="de457e2e-e45e-424a-a509-131ccbd0ed4d" providerId="ADAL" clId="{5E20C29F-6595-482C-9173-2224A0B4A1C6}" dt="2022-08-11T16:36:42.369" v="424" actId="478"/>
          <ac:cxnSpMkLst>
            <pc:docMk/>
            <pc:sldMk cId="2703775187" sldId="2147469907"/>
            <ac:cxnSpMk id="47" creationId="{88C52D00-6FF3-195D-C6B9-3C105F64A018}"/>
          </ac:cxnSpMkLst>
        </pc:cxnChg>
        <pc:cxnChg chg="add del mod ord">
          <ac:chgData name="Scott Sewell" userId="de457e2e-e45e-424a-a509-131ccbd0ed4d" providerId="ADAL" clId="{5E20C29F-6595-482C-9173-2224A0B4A1C6}" dt="2022-08-23T22:11:32.435" v="892" actId="478"/>
          <ac:cxnSpMkLst>
            <pc:docMk/>
            <pc:sldMk cId="2703775187" sldId="2147469907"/>
            <ac:cxnSpMk id="53" creationId="{8E54F353-F74A-F738-EC51-E2CF9A61E4B9}"/>
          </ac:cxnSpMkLst>
        </pc:cxnChg>
        <pc:cxnChg chg="add mod ord">
          <ac:chgData name="Scott Sewell" userId="de457e2e-e45e-424a-a509-131ccbd0ed4d" providerId="ADAL" clId="{5E20C29F-6595-482C-9173-2224A0B4A1C6}" dt="2022-08-23T22:11:36.994" v="894" actId="167"/>
          <ac:cxnSpMkLst>
            <pc:docMk/>
            <pc:sldMk cId="2703775187" sldId="2147469907"/>
            <ac:cxnSpMk id="55" creationId="{348B742C-DB50-99A2-B7EB-D50C91A6B767}"/>
          </ac:cxnSpMkLst>
        </pc:cxnChg>
      </pc:sldChg>
      <pc:sldChg chg="delSp modSp add mod modTransition delAnim">
        <pc:chgData name="Scott Sewell" userId="de457e2e-e45e-424a-a509-131ccbd0ed4d" providerId="ADAL" clId="{5E20C29F-6595-482C-9173-2224A0B4A1C6}" dt="2022-08-23T22:02:26.896" v="860"/>
        <pc:sldMkLst>
          <pc:docMk/>
          <pc:sldMk cId="3799825251" sldId="2147469908"/>
        </pc:sldMkLst>
        <pc:spChg chg="del">
          <ac:chgData name="Scott Sewell" userId="de457e2e-e45e-424a-a509-131ccbd0ed4d" providerId="ADAL" clId="{5E20C29F-6595-482C-9173-2224A0B4A1C6}" dt="2022-08-11T16:45:19.151" v="701" actId="478"/>
          <ac:spMkLst>
            <pc:docMk/>
            <pc:sldMk cId="3799825251" sldId="2147469908"/>
            <ac:spMk id="11" creationId="{71878BEC-7CAE-0426-0E71-7E1BFB1EE524}"/>
          </ac:spMkLst>
        </pc:spChg>
        <pc:spChg chg="del">
          <ac:chgData name="Scott Sewell" userId="de457e2e-e45e-424a-a509-131ccbd0ed4d" providerId="ADAL" clId="{5E20C29F-6595-482C-9173-2224A0B4A1C6}" dt="2022-08-11T16:45:19.151" v="701" actId="478"/>
          <ac:spMkLst>
            <pc:docMk/>
            <pc:sldMk cId="3799825251" sldId="2147469908"/>
            <ac:spMk id="12" creationId="{33C6BEB2-A0FB-49B2-0F89-C3F1872231F9}"/>
          </ac:spMkLst>
        </pc:spChg>
        <pc:spChg chg="del">
          <ac:chgData name="Scott Sewell" userId="de457e2e-e45e-424a-a509-131ccbd0ed4d" providerId="ADAL" clId="{5E20C29F-6595-482C-9173-2224A0B4A1C6}" dt="2022-08-11T16:45:19.151" v="701" actId="478"/>
          <ac:spMkLst>
            <pc:docMk/>
            <pc:sldMk cId="3799825251" sldId="2147469908"/>
            <ac:spMk id="30" creationId="{5F8B3160-49DC-C3CB-0CF6-4AB1568C7D82}"/>
          </ac:spMkLst>
        </pc:spChg>
        <pc:spChg chg="del">
          <ac:chgData name="Scott Sewell" userId="de457e2e-e45e-424a-a509-131ccbd0ed4d" providerId="ADAL" clId="{5E20C29F-6595-482C-9173-2224A0B4A1C6}" dt="2022-08-11T16:45:19.151" v="701" actId="478"/>
          <ac:spMkLst>
            <pc:docMk/>
            <pc:sldMk cId="3799825251" sldId="2147469908"/>
            <ac:spMk id="48" creationId="{D3FFF7F6-4187-A107-1113-4C14C861E860}"/>
          </ac:spMkLst>
        </pc:spChg>
        <pc:grpChg chg="del">
          <ac:chgData name="Scott Sewell" userId="de457e2e-e45e-424a-a509-131ccbd0ed4d" providerId="ADAL" clId="{5E20C29F-6595-482C-9173-2224A0B4A1C6}" dt="2022-08-11T16:45:19.151" v="701" actId="478"/>
          <ac:grpSpMkLst>
            <pc:docMk/>
            <pc:sldMk cId="3799825251" sldId="2147469908"/>
            <ac:grpSpMk id="13" creationId="{2804C8CE-C88A-4BDC-D814-E509BFC64563}"/>
          </ac:grpSpMkLst>
        </pc:grpChg>
        <pc:grpChg chg="del">
          <ac:chgData name="Scott Sewell" userId="de457e2e-e45e-424a-a509-131ccbd0ed4d" providerId="ADAL" clId="{5E20C29F-6595-482C-9173-2224A0B4A1C6}" dt="2022-08-11T16:45:25.021" v="702" actId="478"/>
          <ac:grpSpMkLst>
            <pc:docMk/>
            <pc:sldMk cId="3799825251" sldId="2147469908"/>
            <ac:grpSpMk id="28" creationId="{29C422A8-9CF4-D083-00A5-72A615F8C384}"/>
          </ac:grpSpMkLst>
        </pc:grpChg>
        <pc:cxnChg chg="del">
          <ac:chgData name="Scott Sewell" userId="de457e2e-e45e-424a-a509-131ccbd0ed4d" providerId="ADAL" clId="{5E20C29F-6595-482C-9173-2224A0B4A1C6}" dt="2022-08-11T16:45:28.167" v="703" actId="478"/>
          <ac:cxnSpMkLst>
            <pc:docMk/>
            <pc:sldMk cId="3799825251" sldId="2147469908"/>
            <ac:cxnSpMk id="5" creationId="{74EB9A1B-C2D9-20C8-AA6D-71AD4A3CBE7F}"/>
          </ac:cxnSpMkLst>
        </pc:cxnChg>
        <pc:cxnChg chg="del mod">
          <ac:chgData name="Scott Sewell" userId="de457e2e-e45e-424a-a509-131ccbd0ed4d" providerId="ADAL" clId="{5E20C29F-6595-482C-9173-2224A0B4A1C6}" dt="2022-08-11T16:45:19.151" v="701" actId="478"/>
          <ac:cxnSpMkLst>
            <pc:docMk/>
            <pc:sldMk cId="3799825251" sldId="2147469908"/>
            <ac:cxnSpMk id="6" creationId="{2EEB4294-8833-A2A0-8012-6BE028465674}"/>
          </ac:cxnSpMkLst>
        </pc:cxnChg>
        <pc:cxnChg chg="del">
          <ac:chgData name="Scott Sewell" userId="de457e2e-e45e-424a-a509-131ccbd0ed4d" providerId="ADAL" clId="{5E20C29F-6595-482C-9173-2224A0B4A1C6}" dt="2022-08-11T16:45:19.151" v="701" actId="478"/>
          <ac:cxnSpMkLst>
            <pc:docMk/>
            <pc:sldMk cId="3799825251" sldId="2147469908"/>
            <ac:cxnSpMk id="7" creationId="{1387C4A7-979B-DBCE-4972-8391E284364F}"/>
          </ac:cxnSpMkLst>
        </pc:cxnChg>
        <pc:cxnChg chg="del">
          <ac:chgData name="Scott Sewell" userId="de457e2e-e45e-424a-a509-131ccbd0ed4d" providerId="ADAL" clId="{5E20C29F-6595-482C-9173-2224A0B4A1C6}" dt="2022-08-11T16:45:19.151" v="701" actId="478"/>
          <ac:cxnSpMkLst>
            <pc:docMk/>
            <pc:sldMk cId="3799825251" sldId="2147469908"/>
            <ac:cxnSpMk id="8" creationId="{5072BE38-1B0B-4D42-43DD-DB8790DF1462}"/>
          </ac:cxnSpMkLst>
        </pc:cxnChg>
      </pc:sldChg>
      <pc:sldChg chg="addSp delSp modSp add mod ord modTransition delAnim modAnim">
        <pc:chgData name="Scott Sewell" userId="de457e2e-e45e-424a-a509-131ccbd0ed4d" providerId="ADAL" clId="{5E20C29F-6595-482C-9173-2224A0B4A1C6}" dt="2022-08-23T22:13:00.507" v="898"/>
        <pc:sldMkLst>
          <pc:docMk/>
          <pc:sldMk cId="1671774031" sldId="2147469909"/>
        </pc:sldMkLst>
        <pc:spChg chg="del mod">
          <ac:chgData name="Scott Sewell" userId="de457e2e-e45e-424a-a509-131ccbd0ed4d" providerId="ADAL" clId="{5E20C29F-6595-482C-9173-2224A0B4A1C6}" dt="2022-08-11T16:45:58.543" v="709" actId="478"/>
          <ac:spMkLst>
            <pc:docMk/>
            <pc:sldMk cId="1671774031" sldId="2147469909"/>
            <ac:spMk id="10" creationId="{AB71DBBC-9AEF-A265-EE57-0AB3CD02734E}"/>
          </ac:spMkLst>
        </pc:spChg>
        <pc:spChg chg="del">
          <ac:chgData name="Scott Sewell" userId="de457e2e-e45e-424a-a509-131ccbd0ed4d" providerId="ADAL" clId="{5E20C29F-6595-482C-9173-2224A0B4A1C6}" dt="2022-08-11T16:46:01.925" v="711" actId="478"/>
          <ac:spMkLst>
            <pc:docMk/>
            <pc:sldMk cId="1671774031" sldId="2147469909"/>
            <ac:spMk id="12" creationId="{33C6BEB2-A0FB-49B2-0F89-C3F1872231F9}"/>
          </ac:spMkLst>
        </pc:spChg>
        <pc:grpChg chg="add">
          <ac:chgData name="Scott Sewell" userId="de457e2e-e45e-424a-a509-131ccbd0ed4d" providerId="ADAL" clId="{5E20C29F-6595-482C-9173-2224A0B4A1C6}" dt="2022-08-11T16:53:56.656" v="732" actId="164"/>
          <ac:grpSpMkLst>
            <pc:docMk/>
            <pc:sldMk cId="1671774031" sldId="2147469909"/>
            <ac:grpSpMk id="3" creationId="{BBB5C9BB-9503-4FB3-38CF-AB10B6C003C5}"/>
          </ac:grpSpMkLst>
        </pc:grpChg>
        <pc:grpChg chg="add">
          <ac:chgData name="Scott Sewell" userId="de457e2e-e45e-424a-a509-131ccbd0ed4d" providerId="ADAL" clId="{5E20C29F-6595-482C-9173-2224A0B4A1C6}" dt="2022-08-23T22:05:38" v="867" actId="164"/>
          <ac:grpSpMkLst>
            <pc:docMk/>
            <pc:sldMk cId="1671774031" sldId="2147469909"/>
            <ac:grpSpMk id="6" creationId="{16F332F9-0B03-D28B-94D4-3F96B5DF21F9}"/>
          </ac:grpSpMkLst>
        </pc:grpChg>
        <pc:grpChg chg="del">
          <ac:chgData name="Scott Sewell" userId="de457e2e-e45e-424a-a509-131ccbd0ed4d" providerId="ADAL" clId="{5E20C29F-6595-482C-9173-2224A0B4A1C6}" dt="2022-08-11T16:46:03.640" v="712" actId="478"/>
          <ac:grpSpMkLst>
            <pc:docMk/>
            <pc:sldMk cId="1671774031" sldId="2147469909"/>
            <ac:grpSpMk id="13" creationId="{2804C8CE-C88A-4BDC-D814-E509BFC64563}"/>
          </ac:grpSpMkLst>
        </pc:grpChg>
        <pc:cxnChg chg="del">
          <ac:chgData name="Scott Sewell" userId="de457e2e-e45e-424a-a509-131ccbd0ed4d" providerId="ADAL" clId="{5E20C29F-6595-482C-9173-2224A0B4A1C6}" dt="2022-08-23T22:10:21.115" v="882" actId="478"/>
          <ac:cxnSpMkLst>
            <pc:docMk/>
            <pc:sldMk cId="1671774031" sldId="2147469909"/>
            <ac:cxnSpMk id="5" creationId="{74EB9A1B-C2D9-20C8-AA6D-71AD4A3CBE7F}"/>
          </ac:cxnSpMkLst>
        </pc:cxnChg>
        <pc:cxnChg chg="del mod">
          <ac:chgData name="Scott Sewell" userId="de457e2e-e45e-424a-a509-131ccbd0ed4d" providerId="ADAL" clId="{5E20C29F-6595-482C-9173-2224A0B4A1C6}" dt="2022-08-11T16:46:04.813" v="713" actId="478"/>
          <ac:cxnSpMkLst>
            <pc:docMk/>
            <pc:sldMk cId="1671774031" sldId="2147469909"/>
            <ac:cxnSpMk id="6" creationId="{2EEB4294-8833-A2A0-8012-6BE028465674}"/>
          </ac:cxnSpMkLst>
        </pc:cxnChg>
        <pc:cxnChg chg="del">
          <ac:chgData name="Scott Sewell" userId="de457e2e-e45e-424a-a509-131ccbd0ed4d" providerId="ADAL" clId="{5E20C29F-6595-482C-9173-2224A0B4A1C6}" dt="2022-08-11T16:46:00.785" v="710" actId="478"/>
          <ac:cxnSpMkLst>
            <pc:docMk/>
            <pc:sldMk cId="1671774031" sldId="2147469909"/>
            <ac:cxnSpMk id="8" creationId="{5072BE38-1B0B-4D42-43DD-DB8790DF1462}"/>
          </ac:cxnSpMkLst>
        </pc:cxnChg>
        <pc:cxnChg chg="add mod ord">
          <ac:chgData name="Scott Sewell" userId="de457e2e-e45e-424a-a509-131ccbd0ed4d" providerId="ADAL" clId="{5E20C29F-6595-482C-9173-2224A0B4A1C6}" dt="2022-08-23T22:10:30.807" v="889" actId="171"/>
          <ac:cxnSpMkLst>
            <pc:docMk/>
            <pc:sldMk cId="1671774031" sldId="2147469909"/>
            <ac:cxnSpMk id="9" creationId="{5DD7D06C-1F50-8878-D551-32F04AB983CD}"/>
          </ac:cxnSpMkLst>
        </pc:cxnChg>
        <pc:cxnChg chg="del">
          <ac:chgData name="Scott Sewell" userId="de457e2e-e45e-424a-a509-131ccbd0ed4d" providerId="ADAL" clId="{5E20C29F-6595-482C-9173-2224A0B4A1C6}" dt="2022-08-11T16:45:55.877" v="707" actId="478"/>
          <ac:cxnSpMkLst>
            <pc:docMk/>
            <pc:sldMk cId="1671774031" sldId="2147469909"/>
            <ac:cxnSpMk id="9" creationId="{E75FA30B-A077-C35E-7ACD-49F9FEAD3FC0}"/>
          </ac:cxnSpMkLst>
        </pc:cxnChg>
      </pc:sldChg>
      <pc:sldChg chg="addSp delSp modSp add mod ord modTransition delAnim modAnim">
        <pc:chgData name="Scott Sewell" userId="de457e2e-e45e-424a-a509-131ccbd0ed4d" providerId="ADAL" clId="{5E20C29F-6595-482C-9173-2224A0B4A1C6}" dt="2022-08-23T22:07:50.065" v="878"/>
        <pc:sldMkLst>
          <pc:docMk/>
          <pc:sldMk cId="1422868443" sldId="2147469910"/>
        </pc:sldMkLst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9" creationId="{8422A8F4-101A-6D23-205E-F4A47D719F5D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10" creationId="{7D29C9F3-7215-FB6A-7965-047C88C8FC06}"/>
          </ac:spMkLst>
        </pc:spChg>
        <pc:spChg chg="del mod">
          <ac:chgData name="Scott Sewell" userId="de457e2e-e45e-424a-a509-131ccbd0ed4d" providerId="ADAL" clId="{5E20C29F-6595-482C-9173-2224A0B4A1C6}" dt="2022-08-11T16:46:32.277" v="721" actId="478"/>
          <ac:spMkLst>
            <pc:docMk/>
            <pc:sldMk cId="1422868443" sldId="2147469910"/>
            <ac:spMk id="10" creationId="{AB71DBBC-9AEF-A265-EE57-0AB3CD02734E}"/>
          </ac:spMkLst>
        </pc:spChg>
        <pc:spChg chg="del">
          <ac:chgData name="Scott Sewell" userId="de457e2e-e45e-424a-a509-131ccbd0ed4d" providerId="ADAL" clId="{5E20C29F-6595-482C-9173-2224A0B4A1C6}" dt="2022-08-11T16:46:24.948" v="717" actId="478"/>
          <ac:spMkLst>
            <pc:docMk/>
            <pc:sldMk cId="1422868443" sldId="2147469910"/>
            <ac:spMk id="11" creationId="{71878BEC-7CAE-0426-0E71-7E1BFB1EE524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27" creationId="{5B7EC5A9-77B2-6002-6E86-C615FFA2ACA4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29" creationId="{2F9CCD41-A477-5075-B436-7D27E426A8E8}"/>
          </ac:spMkLst>
        </pc:spChg>
        <pc:spChg chg="del">
          <ac:chgData name="Scott Sewell" userId="de457e2e-e45e-424a-a509-131ccbd0ed4d" providerId="ADAL" clId="{5E20C29F-6595-482C-9173-2224A0B4A1C6}" dt="2022-08-23T22:04:59.507" v="865" actId="478"/>
          <ac:spMkLst>
            <pc:docMk/>
            <pc:sldMk cId="1422868443" sldId="2147469910"/>
            <ac:spMk id="30" creationId="{5F8B3160-49DC-C3CB-0CF6-4AB1568C7D82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36" creationId="{6AB4F65D-3264-FA2E-7385-83562834D193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38" creationId="{E085BAF4-35FC-7BA6-8A62-7429E3130D98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45" creationId="{C29FEA3D-74B1-AC99-4F45-35B76CD0A87A}"/>
          </ac:spMkLst>
        </pc:spChg>
        <pc:spChg chg="del">
          <ac:chgData name="Scott Sewell" userId="de457e2e-e45e-424a-a509-131ccbd0ed4d" providerId="ADAL" clId="{5E20C29F-6595-482C-9173-2224A0B4A1C6}" dt="2022-08-23T22:04:56.642" v="864" actId="478"/>
          <ac:spMkLst>
            <pc:docMk/>
            <pc:sldMk cId="1422868443" sldId="2147469910"/>
            <ac:spMk id="48" creationId="{D3FFF7F6-4187-A107-1113-4C14C861E860}"/>
          </ac:spMkLst>
        </pc:spChg>
        <pc:grpChg chg="add mod">
          <ac:chgData name="Scott Sewell" userId="de457e2e-e45e-424a-a509-131ccbd0ed4d" providerId="ADAL" clId="{5E20C29F-6595-482C-9173-2224A0B4A1C6}" dt="2022-08-23T22:05:44.098" v="868"/>
          <ac:grpSpMkLst>
            <pc:docMk/>
            <pc:sldMk cId="1422868443" sldId="2147469910"/>
            <ac:grpSpMk id="3" creationId="{D6B24355-EB43-87E4-E9AA-2F6D26F7FFAB}"/>
          </ac:grpSpMkLst>
        </pc:grpChg>
        <pc:grpChg chg="mod">
          <ac:chgData name="Scott Sewell" userId="de457e2e-e45e-424a-a509-131ccbd0ed4d" providerId="ADAL" clId="{5E20C29F-6595-482C-9173-2224A0B4A1C6}" dt="2022-08-23T22:05:44.098" v="868"/>
          <ac:grpSpMkLst>
            <pc:docMk/>
            <pc:sldMk cId="1422868443" sldId="2147469910"/>
            <ac:grpSpMk id="7" creationId="{60D4CC95-D749-92BD-FA97-7D69DF28AEAA}"/>
          </ac:grpSpMkLst>
        </pc:grpChg>
        <pc:grpChg chg="mod">
          <ac:chgData name="Scott Sewell" userId="de457e2e-e45e-424a-a509-131ccbd0ed4d" providerId="ADAL" clId="{5E20C29F-6595-482C-9173-2224A0B4A1C6}" dt="2022-08-23T22:05:44.098" v="868"/>
          <ac:grpSpMkLst>
            <pc:docMk/>
            <pc:sldMk cId="1422868443" sldId="2147469910"/>
            <ac:grpSpMk id="11" creationId="{BE023FE8-FD3B-4FC1-2B36-E88C4479EF42}"/>
          </ac:grpSpMkLst>
        </pc:grpChg>
        <pc:grpChg chg="del">
          <ac:chgData name="Scott Sewell" userId="de457e2e-e45e-424a-a509-131ccbd0ed4d" providerId="ADAL" clId="{5E20C29F-6595-482C-9173-2224A0B4A1C6}" dt="2022-08-23T22:05:03.610" v="866" actId="478"/>
          <ac:grpSpMkLst>
            <pc:docMk/>
            <pc:sldMk cId="1422868443" sldId="2147469910"/>
            <ac:grpSpMk id="28" creationId="{29C422A8-9CF4-D083-00A5-72A615F8C384}"/>
          </ac:grpSpMkLst>
        </pc:grpChg>
        <pc:cxnChg chg="del">
          <ac:chgData name="Scott Sewell" userId="de457e2e-e45e-424a-a509-131ccbd0ed4d" providerId="ADAL" clId="{5E20C29F-6595-482C-9173-2224A0B4A1C6}" dt="2022-08-11T16:46:25.841" v="718" actId="478"/>
          <ac:cxnSpMkLst>
            <pc:docMk/>
            <pc:sldMk cId="1422868443" sldId="2147469910"/>
            <ac:cxnSpMk id="7" creationId="{1387C4A7-979B-DBCE-4972-8391E284364F}"/>
          </ac:cxnSpMkLst>
        </pc:cxnChg>
        <pc:cxnChg chg="del">
          <ac:chgData name="Scott Sewell" userId="de457e2e-e45e-424a-a509-131ccbd0ed4d" providerId="ADAL" clId="{5E20C29F-6595-482C-9173-2224A0B4A1C6}" dt="2022-08-11T16:46:30.398" v="720" actId="478"/>
          <ac:cxnSpMkLst>
            <pc:docMk/>
            <pc:sldMk cId="1422868443" sldId="2147469910"/>
            <ac:cxnSpMk id="9" creationId="{E75FA30B-A077-C35E-7ACD-49F9FEAD3FC0}"/>
          </ac:cxnSpMkLst>
        </pc:cxnChg>
      </pc:sldChg>
      <pc:sldChg chg="addSp delSp modSp add mod ord modTransition modAnim">
        <pc:chgData name="Scott Sewell" userId="de457e2e-e45e-424a-a509-131ccbd0ed4d" providerId="ADAL" clId="{5E20C29F-6595-482C-9173-2224A0B4A1C6}" dt="2022-08-23T22:11:50.440" v="897" actId="167"/>
        <pc:sldMkLst>
          <pc:docMk/>
          <pc:sldMk cId="824492942" sldId="2147469911"/>
        </pc:sldMkLst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9" creationId="{FFCDC1FA-A253-448B-B281-A7C5283A8EA2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10" creationId="{2A6F1584-1EEA-F0CF-19AA-649C7427465D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27" creationId="{8E102039-DBFD-8EF3-C3A0-5A97A91E23E4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29" creationId="{4E7797F5-9BB0-1379-4A2E-96EA0AF67B28}"/>
          </ac:spMkLst>
        </pc:spChg>
        <pc:spChg chg="del">
          <ac:chgData name="Scott Sewell" userId="de457e2e-e45e-424a-a509-131ccbd0ed4d" providerId="ADAL" clId="{5E20C29F-6595-482C-9173-2224A0B4A1C6}" dt="2022-08-23T22:05:59.259" v="873" actId="478"/>
          <ac:spMkLst>
            <pc:docMk/>
            <pc:sldMk cId="824492942" sldId="2147469911"/>
            <ac:spMk id="30" creationId="{5F8B3160-49DC-C3CB-0CF6-4AB1568C7D82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36" creationId="{91778EC8-3059-7DAF-8E25-9CF8F8458E7B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38" creationId="{7FF6C78A-20DB-3D25-3B6D-C28E4882C301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45" creationId="{9B3C35AD-C4CC-B512-1C6F-25783A929ECC}"/>
          </ac:spMkLst>
        </pc:spChg>
        <pc:spChg chg="del">
          <ac:chgData name="Scott Sewell" userId="de457e2e-e45e-424a-a509-131ccbd0ed4d" providerId="ADAL" clId="{5E20C29F-6595-482C-9173-2224A0B4A1C6}" dt="2022-08-23T22:06:02.443" v="874" actId="478"/>
          <ac:spMkLst>
            <pc:docMk/>
            <pc:sldMk cId="824492942" sldId="2147469911"/>
            <ac:spMk id="48" creationId="{D3FFF7F6-4187-A107-1113-4C14C861E860}"/>
          </ac:spMkLst>
        </pc:spChg>
        <pc:grpChg chg="add mod">
          <ac:chgData name="Scott Sewell" userId="de457e2e-e45e-424a-a509-131ccbd0ed4d" providerId="ADAL" clId="{5E20C29F-6595-482C-9173-2224A0B4A1C6}" dt="2022-08-23T22:06:06.062" v="876"/>
          <ac:grpSpMkLst>
            <pc:docMk/>
            <pc:sldMk cId="824492942" sldId="2147469911"/>
            <ac:grpSpMk id="3" creationId="{6D13CCBF-0305-5CC0-A2CB-66DD5FFE0ECD}"/>
          </ac:grpSpMkLst>
        </pc:grpChg>
        <pc:grpChg chg="mod">
          <ac:chgData name="Scott Sewell" userId="de457e2e-e45e-424a-a509-131ccbd0ed4d" providerId="ADAL" clId="{5E20C29F-6595-482C-9173-2224A0B4A1C6}" dt="2022-08-23T22:06:06.062" v="876"/>
          <ac:grpSpMkLst>
            <pc:docMk/>
            <pc:sldMk cId="824492942" sldId="2147469911"/>
            <ac:grpSpMk id="7" creationId="{9170C539-6F02-DDDF-1A7B-96C8537F1C52}"/>
          </ac:grpSpMkLst>
        </pc:grpChg>
        <pc:grpChg chg="mod">
          <ac:chgData name="Scott Sewell" userId="de457e2e-e45e-424a-a509-131ccbd0ed4d" providerId="ADAL" clId="{5E20C29F-6595-482C-9173-2224A0B4A1C6}" dt="2022-08-23T22:06:06.062" v="876"/>
          <ac:grpSpMkLst>
            <pc:docMk/>
            <pc:sldMk cId="824492942" sldId="2147469911"/>
            <ac:grpSpMk id="11" creationId="{A02808F6-8D5B-8F9E-78EB-2F8D6164F738}"/>
          </ac:grpSpMkLst>
        </pc:grpChg>
        <pc:grpChg chg="del">
          <ac:chgData name="Scott Sewell" userId="de457e2e-e45e-424a-a509-131ccbd0ed4d" providerId="ADAL" clId="{5E20C29F-6595-482C-9173-2224A0B4A1C6}" dt="2022-08-23T22:06:05.113" v="875" actId="478"/>
          <ac:grpSpMkLst>
            <pc:docMk/>
            <pc:sldMk cId="824492942" sldId="2147469911"/>
            <ac:grpSpMk id="28" creationId="{29C422A8-9CF4-D083-00A5-72A615F8C384}"/>
          </ac:grpSpMkLst>
        </pc:grpChg>
        <pc:cxnChg chg="del">
          <ac:chgData name="Scott Sewell" userId="de457e2e-e45e-424a-a509-131ccbd0ed4d" providerId="ADAL" clId="{5E20C29F-6595-482C-9173-2224A0B4A1C6}" dt="2022-08-23T22:11:45.932" v="895" actId="478"/>
          <ac:cxnSpMkLst>
            <pc:docMk/>
            <pc:sldMk cId="824492942" sldId="2147469911"/>
            <ac:cxnSpMk id="5" creationId="{74EB9A1B-C2D9-20C8-AA6D-71AD4A3CBE7F}"/>
          </ac:cxnSpMkLst>
        </pc:cxnChg>
        <pc:cxnChg chg="add mod ord">
          <ac:chgData name="Scott Sewell" userId="de457e2e-e45e-424a-a509-131ccbd0ed4d" providerId="ADAL" clId="{5E20C29F-6595-482C-9173-2224A0B4A1C6}" dt="2022-08-23T22:11:50.440" v="897" actId="167"/>
          <ac:cxnSpMkLst>
            <pc:docMk/>
            <pc:sldMk cId="824492942" sldId="2147469911"/>
            <ac:cxnSpMk id="47" creationId="{CE93D96A-C47C-196B-5997-F39976870D67}"/>
          </ac:cxnSpMkLst>
        </pc:cxnChg>
      </pc:sldChg>
    </pc:docChg>
  </pc:docChgLst>
  <pc:docChgLst>
    <pc:chgData name="Scott Sewell" userId="de457e2e-e45e-424a-a509-131ccbd0ed4d" providerId="ADAL" clId="{C02F750B-B140-442A-9BAA-CBE67ABB0F60}"/>
    <pc:docChg chg="undo custSel addSld delSld modSld sldOrd delMainMaster modMainMaster modSection">
      <pc:chgData name="Scott Sewell" userId="de457e2e-e45e-424a-a509-131ccbd0ed4d" providerId="ADAL" clId="{C02F750B-B140-442A-9BAA-CBE67ABB0F60}" dt="2022-07-29T18:28:51.960" v="1775" actId="1076"/>
      <pc:docMkLst>
        <pc:docMk/>
      </pc:docMkLst>
      <pc:sldChg chg="addSp delSp modSp mod modClrScheme chgLayout">
        <pc:chgData name="Scott Sewell" userId="de457e2e-e45e-424a-a509-131ccbd0ed4d" providerId="ADAL" clId="{C02F750B-B140-442A-9BAA-CBE67ABB0F60}" dt="2022-07-29T17:22:37.867" v="1729" actId="478"/>
        <pc:sldMkLst>
          <pc:docMk/>
          <pc:sldMk cId="4128077251" sldId="2076138329"/>
        </pc:sldMkLst>
        <pc:spChg chg="del mod">
          <ac:chgData name="Scott Sewell" userId="de457e2e-e45e-424a-a509-131ccbd0ed4d" providerId="ADAL" clId="{C02F750B-B140-442A-9BAA-CBE67ABB0F60}" dt="2022-07-28T17:07:44.234" v="106"/>
          <ac:spMkLst>
            <pc:docMk/>
            <pc:sldMk cId="4128077251" sldId="2076138329"/>
            <ac:spMk id="2" creationId="{8F45D81D-23EE-44D5-B5A3-7BADB7D505A3}"/>
          </ac:spMkLst>
        </pc:spChg>
        <pc:spChg chg="add del mod ord">
          <ac:chgData name="Scott Sewell" userId="de457e2e-e45e-424a-a509-131ccbd0ed4d" providerId="ADAL" clId="{C02F750B-B140-442A-9BAA-CBE67ABB0F60}" dt="2022-07-29T17:22:10.650" v="1724" actId="478"/>
          <ac:spMkLst>
            <pc:docMk/>
            <pc:sldMk cId="4128077251" sldId="2076138329"/>
            <ac:spMk id="3" creationId="{CB5BE57B-5DC3-6D2F-45A4-177737EF6A0D}"/>
          </ac:spMkLst>
        </pc:spChg>
        <pc:spChg chg="add mod ord">
          <ac:chgData name="Scott Sewell" userId="de457e2e-e45e-424a-a509-131ccbd0ed4d" providerId="ADAL" clId="{C02F750B-B140-442A-9BAA-CBE67ABB0F60}" dt="2022-07-29T17:19:06.184" v="1704" actId="5793"/>
          <ac:spMkLst>
            <pc:docMk/>
            <pc:sldMk cId="4128077251" sldId="2076138329"/>
            <ac:spMk id="4" creationId="{97990D79-4E83-7473-4885-AD57E4A36E32}"/>
          </ac:spMkLst>
        </pc:spChg>
        <pc:spChg chg="add del mod">
          <ac:chgData name="Scott Sewell" userId="de457e2e-e45e-424a-a509-131ccbd0ed4d" providerId="ADAL" clId="{C02F750B-B140-442A-9BAA-CBE67ABB0F60}" dt="2022-07-29T17:22:29.597" v="1728"/>
          <ac:spMkLst>
            <pc:docMk/>
            <pc:sldMk cId="4128077251" sldId="2076138329"/>
            <ac:spMk id="5" creationId="{56BBE3A5-4A6A-CA08-4F68-E27BE7BF45EA}"/>
          </ac:spMkLst>
        </pc:spChg>
        <pc:spChg chg="add del mod">
          <ac:chgData name="Scott Sewell" userId="de457e2e-e45e-424a-a509-131ccbd0ed4d" providerId="ADAL" clId="{C02F750B-B140-442A-9BAA-CBE67ABB0F60}" dt="2022-07-29T17:22:37.867" v="1729" actId="478"/>
          <ac:spMkLst>
            <pc:docMk/>
            <pc:sldMk cId="4128077251" sldId="2076138329"/>
            <ac:spMk id="6" creationId="{8DE536C2-3CB3-15C0-27EF-143EF94003B5}"/>
          </ac:spMkLst>
        </pc:spChg>
        <pc:spChg chg="add mod">
          <ac:chgData name="Scott Sewell" userId="de457e2e-e45e-424a-a509-131ccbd0ed4d" providerId="ADAL" clId="{C02F750B-B140-442A-9BAA-CBE67ABB0F60}" dt="2022-07-29T17:22:29.597" v="1728"/>
          <ac:spMkLst>
            <pc:docMk/>
            <pc:sldMk cId="4128077251" sldId="2076138329"/>
            <ac:spMk id="7" creationId="{CFF5661E-323B-B13C-48EF-D4DF62AF0FC3}"/>
          </ac:spMkLst>
        </pc:spChg>
        <pc:spChg chg="mod">
          <ac:chgData name="Scott Sewell" userId="de457e2e-e45e-424a-a509-131ccbd0ed4d" providerId="ADAL" clId="{C02F750B-B140-442A-9BAA-CBE67ABB0F60}" dt="2022-07-28T17:16:59.950" v="166" actId="207"/>
          <ac:spMkLst>
            <pc:docMk/>
            <pc:sldMk cId="4128077251" sldId="2076138329"/>
            <ac:spMk id="25" creationId="{4F9F67E1-E0C3-4252-8C8E-AA94F4682F2C}"/>
          </ac:spMkLst>
        </pc:spChg>
        <pc:spChg chg="mod">
          <ac:chgData name="Scott Sewell" userId="de457e2e-e45e-424a-a509-131ccbd0ed4d" providerId="ADAL" clId="{C02F750B-B140-442A-9BAA-CBE67ABB0F60}" dt="2022-07-28T17:05:58.603" v="90" actId="21"/>
          <ac:spMkLst>
            <pc:docMk/>
            <pc:sldMk cId="4128077251" sldId="2076138329"/>
            <ac:spMk id="27" creationId="{13F6E0ED-1731-4617-B1D1-DF80E7CB0282}"/>
          </ac:spMkLst>
        </pc:spChg>
        <pc:spChg chg="del mod">
          <ac:chgData name="Scott Sewell" userId="de457e2e-e45e-424a-a509-131ccbd0ed4d" providerId="ADAL" clId="{C02F750B-B140-442A-9BAA-CBE67ABB0F60}" dt="2022-07-28T17:07:44.235" v="108"/>
          <ac:spMkLst>
            <pc:docMk/>
            <pc:sldMk cId="4128077251" sldId="2076138329"/>
            <ac:spMk id="28" creationId="{58D840E4-3201-44DF-8689-D738FC673FD2}"/>
          </ac:spMkLst>
        </pc:spChg>
        <pc:picChg chg="mod">
          <ac:chgData name="Scott Sewell" userId="de457e2e-e45e-424a-a509-131ccbd0ed4d" providerId="ADAL" clId="{C02F750B-B140-442A-9BAA-CBE67ABB0F60}" dt="2022-07-28T17:17:28.520" v="168" actId="1076"/>
          <ac:picMkLst>
            <pc:docMk/>
            <pc:sldMk cId="4128077251" sldId="2076138329"/>
            <ac:picMk id="8" creationId="{F46706F6-8F93-4C6E-89C8-011D62DD3D72}"/>
          </ac:picMkLst>
        </pc:picChg>
      </pc:sldChg>
      <pc:sldChg chg="addSp delSp modSp mod ord modClrScheme chgLayout">
        <pc:chgData name="Scott Sewell" userId="de457e2e-e45e-424a-a509-131ccbd0ed4d" providerId="ADAL" clId="{C02F750B-B140-442A-9BAA-CBE67ABB0F60}" dt="2022-07-29T17:21:35.708" v="1722"/>
        <pc:sldMkLst>
          <pc:docMk/>
          <pc:sldMk cId="621457808" sldId="2076138330"/>
        </pc:sldMkLst>
        <pc:spChg chg="del mod">
          <ac:chgData name="Scott Sewell" userId="de457e2e-e45e-424a-a509-131ccbd0ed4d" providerId="ADAL" clId="{C02F750B-B140-442A-9BAA-CBE67ABB0F60}" dt="2022-07-28T17:10:36.809" v="127" actId="478"/>
          <ac:spMkLst>
            <pc:docMk/>
            <pc:sldMk cId="621457808" sldId="2076138330"/>
            <ac:spMk id="2" creationId="{CADEDCF8-45AA-4AEB-B68F-D6FC8325083A}"/>
          </ac:spMkLst>
        </pc:spChg>
        <pc:spChg chg="add mod ord">
          <ac:chgData name="Scott Sewell" userId="de457e2e-e45e-424a-a509-131ccbd0ed4d" providerId="ADAL" clId="{C02F750B-B140-442A-9BAA-CBE67ABB0F60}" dt="2022-07-29T17:21:18.788" v="1716" actId="20577"/>
          <ac:spMkLst>
            <pc:docMk/>
            <pc:sldMk cId="621457808" sldId="2076138330"/>
            <ac:spMk id="3" creationId="{ABEC1651-6630-05B0-0DE0-EF3ECC68DF2B}"/>
          </ac:spMkLst>
        </pc:spChg>
        <pc:spChg chg="add del mod ord">
          <ac:chgData name="Scott Sewell" userId="de457e2e-e45e-424a-a509-131ccbd0ed4d" providerId="ADAL" clId="{C02F750B-B140-442A-9BAA-CBE67ABB0F60}" dt="2022-07-29T17:21:22.719" v="1717" actId="478"/>
          <ac:spMkLst>
            <pc:docMk/>
            <pc:sldMk cId="621457808" sldId="2076138330"/>
            <ac:spMk id="4" creationId="{57D20179-96A3-3210-B294-72E122BD15B3}"/>
          </ac:spMkLst>
        </pc:spChg>
        <pc:spChg chg="add del mod">
          <ac:chgData name="Scott Sewell" userId="de457e2e-e45e-424a-a509-131ccbd0ed4d" providerId="ADAL" clId="{C02F750B-B140-442A-9BAA-CBE67ABB0F60}" dt="2022-07-29T17:21:25.252" v="1718" actId="478"/>
          <ac:spMkLst>
            <pc:docMk/>
            <pc:sldMk cId="621457808" sldId="2076138330"/>
            <ac:spMk id="5" creationId="{2746CF8E-1D65-396F-E8B3-EAE6788F458E}"/>
          </ac:spMkLst>
        </pc:spChg>
        <pc:spChg chg="del mod">
          <ac:chgData name="Scott Sewell" userId="de457e2e-e45e-424a-a509-131ccbd0ed4d" providerId="ADAL" clId="{C02F750B-B140-442A-9BAA-CBE67ABB0F60}" dt="2022-07-28T17:11:30.393" v="141"/>
          <ac:spMkLst>
            <pc:docMk/>
            <pc:sldMk cId="621457808" sldId="2076138330"/>
            <ac:spMk id="8" creationId="{61544DDF-8365-45BF-9AF7-84EA5E41817F}"/>
          </ac:spMkLst>
        </pc:spChg>
        <pc:picChg chg="mod">
          <ac:chgData name="Scott Sewell" userId="de457e2e-e45e-424a-a509-131ccbd0ed4d" providerId="ADAL" clId="{C02F750B-B140-442A-9BAA-CBE67ABB0F60}" dt="2022-07-29T17:21:32.036" v="1720" actId="1076"/>
          <ac:picMkLst>
            <pc:docMk/>
            <pc:sldMk cId="621457808" sldId="2076138330"/>
            <ac:picMk id="6" creationId="{B96FCD34-CB6E-420C-B92B-B6D68501D4B1}"/>
          </ac:picMkLst>
        </pc:picChg>
      </pc:sldChg>
      <pc:sldChg chg="addSp delSp modSp mod modClrScheme chgLayout">
        <pc:chgData name="Scott Sewell" userId="de457e2e-e45e-424a-a509-131ccbd0ed4d" providerId="ADAL" clId="{C02F750B-B140-442A-9BAA-CBE67ABB0F60}" dt="2022-07-29T16:16:20.343" v="595" actId="27636"/>
        <pc:sldMkLst>
          <pc:docMk/>
          <pc:sldMk cId="4259596856" sldId="2076138331"/>
        </pc:sldMkLst>
        <pc:spChg chg="mod ord">
          <ac:chgData name="Scott Sewell" userId="de457e2e-e45e-424a-a509-131ccbd0ed4d" providerId="ADAL" clId="{C02F750B-B140-442A-9BAA-CBE67ABB0F60}" dt="2022-07-29T16:16:20.343" v="595" actId="27636"/>
          <ac:spMkLst>
            <pc:docMk/>
            <pc:sldMk cId="4259596856" sldId="2076138331"/>
            <ac:spMk id="2" creationId="{CADEDCF8-45AA-4AEB-B68F-D6FC8325083A}"/>
          </ac:spMkLst>
        </pc:spChg>
        <pc:spChg chg="mod">
          <ac:chgData name="Scott Sewell" userId="de457e2e-e45e-424a-a509-131ccbd0ed4d" providerId="ADAL" clId="{C02F750B-B140-442A-9BAA-CBE67ABB0F60}" dt="2022-07-28T17:15:32.220" v="156" actId="207"/>
          <ac:spMkLst>
            <pc:docMk/>
            <pc:sldMk cId="4259596856" sldId="2076138331"/>
            <ac:spMk id="3" creationId="{F28A2430-734E-48B0-9F64-157282B0A2E6}"/>
          </ac:spMkLst>
        </pc:spChg>
        <pc:spChg chg="add del mod ord">
          <ac:chgData name="Scott Sewell" userId="de457e2e-e45e-424a-a509-131ccbd0ed4d" providerId="ADAL" clId="{C02F750B-B140-442A-9BAA-CBE67ABB0F60}" dt="2022-07-28T17:15:13.742" v="154" actId="478"/>
          <ac:spMkLst>
            <pc:docMk/>
            <pc:sldMk cId="4259596856" sldId="2076138331"/>
            <ac:spMk id="5" creationId="{40AE5210-D097-D7E7-F715-834E5F4BC721}"/>
          </ac:spMkLst>
        </pc:spChg>
        <pc:spChg chg="mod">
          <ac:chgData name="Scott Sewell" userId="de457e2e-e45e-424a-a509-131ccbd0ed4d" providerId="ADAL" clId="{C02F750B-B140-442A-9BAA-CBE67ABB0F60}" dt="2022-07-28T17:15:32.220" v="156" actId="207"/>
          <ac:spMkLst>
            <pc:docMk/>
            <pc:sldMk cId="4259596856" sldId="2076138331"/>
            <ac:spMk id="10" creationId="{48FCEB2B-FBCB-47E2-A111-D00D04FD8A76}"/>
          </ac:spMkLst>
        </pc:spChg>
        <pc:spChg chg="mod">
          <ac:chgData name="Scott Sewell" userId="de457e2e-e45e-424a-a509-131ccbd0ed4d" providerId="ADAL" clId="{C02F750B-B140-442A-9BAA-CBE67ABB0F60}" dt="2022-07-28T17:15:32.220" v="156" actId="207"/>
          <ac:spMkLst>
            <pc:docMk/>
            <pc:sldMk cId="4259596856" sldId="2076138331"/>
            <ac:spMk id="14" creationId="{0CCEC759-47A9-4A15-BB0C-8AA3D5CBAD1E}"/>
          </ac:spMkLst>
        </pc:spChg>
        <pc:spChg chg="mod">
          <ac:chgData name="Scott Sewell" userId="de457e2e-e45e-424a-a509-131ccbd0ed4d" providerId="ADAL" clId="{C02F750B-B140-442A-9BAA-CBE67ABB0F60}" dt="2022-07-28T17:15:26.580" v="155" actId="207"/>
          <ac:spMkLst>
            <pc:docMk/>
            <pc:sldMk cId="4259596856" sldId="2076138331"/>
            <ac:spMk id="18" creationId="{411CED19-A50C-40C9-B18F-081C3B7E992B}"/>
          </ac:spMkLst>
        </pc:spChg>
        <pc:picChg chg="mod">
          <ac:chgData name="Scott Sewell" userId="de457e2e-e45e-424a-a509-131ccbd0ed4d" providerId="ADAL" clId="{C02F750B-B140-442A-9BAA-CBE67ABB0F60}" dt="2022-07-28T17:10:04.086" v="123" actId="1076"/>
          <ac:picMkLst>
            <pc:docMk/>
            <pc:sldMk cId="4259596856" sldId="2076138331"/>
            <ac:picMk id="4" creationId="{5C87A1A5-B634-406F-A60A-5893F61862B2}"/>
          </ac:picMkLst>
        </pc:picChg>
        <pc:picChg chg="mod">
          <ac:chgData name="Scott Sewell" userId="de457e2e-e45e-424a-a509-131ccbd0ed4d" providerId="ADAL" clId="{C02F750B-B140-442A-9BAA-CBE67ABB0F60}" dt="2022-07-28T17:10:04.086" v="123" actId="1076"/>
          <ac:picMkLst>
            <pc:docMk/>
            <pc:sldMk cId="4259596856" sldId="2076138331"/>
            <ac:picMk id="12" creationId="{72D1E92A-ADAE-451B-996E-CB584E0F5CA4}"/>
          </ac:picMkLst>
        </pc:picChg>
        <pc:picChg chg="mod">
          <ac:chgData name="Scott Sewell" userId="de457e2e-e45e-424a-a509-131ccbd0ed4d" providerId="ADAL" clId="{C02F750B-B140-442A-9BAA-CBE67ABB0F60}" dt="2022-07-28T17:10:04.086" v="123" actId="1076"/>
          <ac:picMkLst>
            <pc:docMk/>
            <pc:sldMk cId="4259596856" sldId="2076138331"/>
            <ac:picMk id="16" creationId="{6B3CDB26-6F95-4CEF-A362-5A0CB16242DA}"/>
          </ac:picMkLst>
        </pc:picChg>
      </pc:sldChg>
      <pc:sldChg chg="del">
        <pc:chgData name="Scott Sewell" userId="de457e2e-e45e-424a-a509-131ccbd0ed4d" providerId="ADAL" clId="{C02F750B-B140-442A-9BAA-CBE67ABB0F60}" dt="2022-07-28T19:02:01.263" v="227" actId="2696"/>
        <pc:sldMkLst>
          <pc:docMk/>
          <pc:sldMk cId="2439934516" sldId="2076138336"/>
        </pc:sldMkLst>
      </pc:sldChg>
      <pc:sldChg chg="del">
        <pc:chgData name="Scott Sewell" userId="de457e2e-e45e-424a-a509-131ccbd0ed4d" providerId="ADAL" clId="{C02F750B-B140-442A-9BAA-CBE67ABB0F60}" dt="2022-07-29T13:54:53.803" v="231" actId="2696"/>
        <pc:sldMkLst>
          <pc:docMk/>
          <pc:sldMk cId="2950723533" sldId="2076138638"/>
        </pc:sldMkLst>
      </pc:sldChg>
      <pc:sldChg chg="addSp delSp modSp new mod modTransition chgLayout">
        <pc:chgData name="Scott Sewell" userId="de457e2e-e45e-424a-a509-131ccbd0ed4d" providerId="ADAL" clId="{C02F750B-B140-442A-9BAA-CBE67ABB0F60}" dt="2022-07-28T16:09:29.791" v="76" actId="164"/>
        <pc:sldMkLst>
          <pc:docMk/>
          <pc:sldMk cId="260986027" sldId="2076138639"/>
        </pc:sldMkLst>
        <pc:spChg chg="del">
          <ac:chgData name="Scott Sewell" userId="de457e2e-e45e-424a-a509-131ccbd0ed4d" providerId="ADAL" clId="{C02F750B-B140-442A-9BAA-CBE67ABB0F60}" dt="2022-07-28T16:01:42.562" v="1" actId="700"/>
          <ac:spMkLst>
            <pc:docMk/>
            <pc:sldMk cId="260986027" sldId="2076138639"/>
            <ac:spMk id="2" creationId="{1D9DBCAA-4326-B146-FC81-9F7C163A666F}"/>
          </ac:spMkLst>
        </pc:spChg>
        <pc:spChg chg="del mod ord">
          <ac:chgData name="Scott Sewell" userId="de457e2e-e45e-424a-a509-131ccbd0ed4d" providerId="ADAL" clId="{C02F750B-B140-442A-9BAA-CBE67ABB0F60}" dt="2022-07-28T16:01:42.562" v="1" actId="700"/>
          <ac:spMkLst>
            <pc:docMk/>
            <pc:sldMk cId="260986027" sldId="2076138639"/>
            <ac:spMk id="3" creationId="{28320068-D11D-9B27-DF8C-B5EBE8979A01}"/>
          </ac:spMkLst>
        </pc:spChg>
        <pc:spChg chg="add mod ord">
          <ac:chgData name="Scott Sewell" userId="de457e2e-e45e-424a-a509-131ccbd0ed4d" providerId="ADAL" clId="{C02F750B-B140-442A-9BAA-CBE67ABB0F60}" dt="2022-07-28T16:02:25.422" v="24" actId="20577"/>
          <ac:spMkLst>
            <pc:docMk/>
            <pc:sldMk cId="260986027" sldId="2076138639"/>
            <ac:spMk id="4" creationId="{BCFBE1EC-6F76-4AF3-0567-90CFE5E57B8F}"/>
          </ac:spMkLst>
        </pc:spChg>
        <pc:spChg chg="add del mod">
          <ac:chgData name="Scott Sewell" userId="de457e2e-e45e-424a-a509-131ccbd0ed4d" providerId="ADAL" clId="{C02F750B-B140-442A-9BAA-CBE67ABB0F60}" dt="2022-07-28T16:06:11.012" v="54" actId="478"/>
          <ac:spMkLst>
            <pc:docMk/>
            <pc:sldMk cId="260986027" sldId="2076138639"/>
            <ac:spMk id="10" creationId="{8B8D5181-88B9-A649-74FC-842039BBF667}"/>
          </ac:spMkLst>
        </pc:spChg>
        <pc:grpChg chg="add">
          <ac:chgData name="Scott Sewell" userId="de457e2e-e45e-424a-a509-131ccbd0ed4d" providerId="ADAL" clId="{C02F750B-B140-442A-9BAA-CBE67ABB0F60}" dt="2022-07-28T16:09:29.791" v="76" actId="164"/>
          <ac:grpSpMkLst>
            <pc:docMk/>
            <pc:sldMk cId="260986027" sldId="2076138639"/>
            <ac:grpSpMk id="11" creationId="{FB0FEDE3-85E3-9F09-C5D2-902424A35714}"/>
          </ac:grpSpMkLst>
        </pc:grpChg>
        <pc:picChg chg="add mod modCrop">
          <ac:chgData name="Scott Sewell" userId="de457e2e-e45e-424a-a509-131ccbd0ed4d" providerId="ADAL" clId="{C02F750B-B140-442A-9BAA-CBE67ABB0F60}" dt="2022-07-28T16:07:15.464" v="59" actId="732"/>
          <ac:picMkLst>
            <pc:docMk/>
            <pc:sldMk cId="260986027" sldId="2076138639"/>
            <ac:picMk id="5" creationId="{80E176DA-B750-E874-86ED-BEAFF4E2FA7B}"/>
          </ac:picMkLst>
        </pc:picChg>
        <pc:picChg chg="add mod">
          <ac:chgData name="Scott Sewell" userId="de457e2e-e45e-424a-a509-131ccbd0ed4d" providerId="ADAL" clId="{C02F750B-B140-442A-9BAA-CBE67ABB0F60}" dt="2022-07-28T16:08:34.751" v="73" actId="1076"/>
          <ac:picMkLst>
            <pc:docMk/>
            <pc:sldMk cId="260986027" sldId="2076138639"/>
            <ac:picMk id="6" creationId="{B970B271-F57B-13D0-452B-4131C12E47ED}"/>
          </ac:picMkLst>
        </pc:picChg>
        <pc:picChg chg="add mod">
          <ac:chgData name="Scott Sewell" userId="de457e2e-e45e-424a-a509-131ccbd0ed4d" providerId="ADAL" clId="{C02F750B-B140-442A-9BAA-CBE67ABB0F60}" dt="2022-07-28T16:08:37.633" v="74" actId="1076"/>
          <ac:picMkLst>
            <pc:docMk/>
            <pc:sldMk cId="260986027" sldId="2076138639"/>
            <ac:picMk id="7" creationId="{DC42D278-0783-7E6B-01D4-9FDE0AB1DE8F}"/>
          </ac:picMkLst>
        </pc:picChg>
        <pc:picChg chg="add mod">
          <ac:chgData name="Scott Sewell" userId="de457e2e-e45e-424a-a509-131ccbd0ed4d" providerId="ADAL" clId="{C02F750B-B140-442A-9BAA-CBE67ABB0F60}" dt="2022-07-28T16:07:49.875" v="64" actId="1076"/>
          <ac:picMkLst>
            <pc:docMk/>
            <pc:sldMk cId="260986027" sldId="2076138639"/>
            <ac:picMk id="8" creationId="{15BCC674-22AB-4E7D-F650-A38767DAD6CF}"/>
          </ac:picMkLst>
        </pc:picChg>
        <pc:picChg chg="add mod">
          <ac:chgData name="Scott Sewell" userId="de457e2e-e45e-424a-a509-131ccbd0ed4d" providerId="ADAL" clId="{C02F750B-B140-442A-9BAA-CBE67ABB0F60}" dt="2022-07-28T16:07:53.816" v="65" actId="1076"/>
          <ac:picMkLst>
            <pc:docMk/>
            <pc:sldMk cId="260986027" sldId="2076138639"/>
            <ac:picMk id="9" creationId="{69EAD53D-3D40-F15F-E963-A1BC61967AF3}"/>
          </ac:picMkLst>
        </pc:picChg>
      </pc:sldChg>
      <pc:sldChg chg="addSp delSp modSp add del mod modTransition">
        <pc:chgData name="Scott Sewell" userId="de457e2e-e45e-424a-a509-131ccbd0ed4d" providerId="ADAL" clId="{C02F750B-B140-442A-9BAA-CBE67ABB0F60}" dt="2022-07-28T16:09:54.806" v="78" actId="47"/>
        <pc:sldMkLst>
          <pc:docMk/>
          <pc:sldMk cId="1645607052" sldId="2076138640"/>
        </pc:sldMkLst>
        <pc:spChg chg="del">
          <ac:chgData name="Scott Sewell" userId="de457e2e-e45e-424a-a509-131ccbd0ed4d" providerId="ADAL" clId="{C02F750B-B140-442A-9BAA-CBE67ABB0F60}" dt="2022-07-28T16:03:11.326" v="26" actId="478"/>
          <ac:spMkLst>
            <pc:docMk/>
            <pc:sldMk cId="1645607052" sldId="2076138640"/>
            <ac:spMk id="10" creationId="{8B8D5181-88B9-A649-74FC-842039BBF667}"/>
          </ac:spMkLst>
        </pc:spChg>
        <pc:grpChg chg="add">
          <ac:chgData name="Scott Sewell" userId="de457e2e-e45e-424a-a509-131ccbd0ed4d" providerId="ADAL" clId="{C02F750B-B140-442A-9BAA-CBE67ABB0F60}" dt="2022-07-28T16:09:40.675" v="77" actId="164"/>
          <ac:grpSpMkLst>
            <pc:docMk/>
            <pc:sldMk cId="1645607052" sldId="2076138640"/>
            <ac:grpSpMk id="12" creationId="{F0C40DC4-95D9-C034-70C9-8AF70697E32E}"/>
          </ac:grpSpMkLst>
        </pc:grpChg>
        <pc:picChg chg="add mod modCrop">
          <ac:chgData name="Scott Sewell" userId="de457e2e-e45e-424a-a509-131ccbd0ed4d" providerId="ADAL" clId="{C02F750B-B140-442A-9BAA-CBE67ABB0F60}" dt="2022-07-28T16:04:42.633" v="41" actId="732"/>
          <ac:picMkLst>
            <pc:docMk/>
            <pc:sldMk cId="1645607052" sldId="2076138640"/>
            <ac:picMk id="2" creationId="{201B1EF3-D833-0F86-B981-BA7CAB9C09AB}"/>
          </ac:picMkLst>
        </pc:picChg>
        <pc:picChg chg="add mod">
          <ac:chgData name="Scott Sewell" userId="de457e2e-e45e-424a-a509-131ccbd0ed4d" providerId="ADAL" clId="{C02F750B-B140-442A-9BAA-CBE67ABB0F60}" dt="2022-07-28T16:05:55.625" v="53" actId="1076"/>
          <ac:picMkLst>
            <pc:docMk/>
            <pc:sldMk cId="1645607052" sldId="2076138640"/>
            <ac:picMk id="3" creationId="{0358685B-9CA9-A9FB-98E2-0BFB8646CD3E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5" creationId="{80E176DA-B750-E874-86ED-BEAFF4E2FA7B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6" creationId="{B970B271-F57B-13D0-452B-4131C12E47ED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7" creationId="{DC42D278-0783-7E6B-01D4-9FDE0AB1DE8F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8" creationId="{15BCC674-22AB-4E7D-F650-A38767DAD6CF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9" creationId="{69EAD53D-3D40-F15F-E963-A1BC61967AF3}"/>
          </ac:picMkLst>
        </pc:picChg>
        <pc:picChg chg="add mod">
          <ac:chgData name="Scott Sewell" userId="de457e2e-e45e-424a-a509-131ccbd0ed4d" providerId="ADAL" clId="{C02F750B-B140-442A-9BAA-CBE67ABB0F60}" dt="2022-07-28T16:05:49.561" v="51" actId="1076"/>
          <ac:picMkLst>
            <pc:docMk/>
            <pc:sldMk cId="1645607052" sldId="2076138640"/>
            <ac:picMk id="11" creationId="{DB70B62A-CAD2-7860-ED7B-A5A667DF2D12}"/>
          </ac:picMkLst>
        </pc:picChg>
      </pc:sldChg>
      <pc:sldChg chg="addSp delSp modSp mod modClrScheme chgLayout">
        <pc:chgData name="Scott Sewell" userId="de457e2e-e45e-424a-a509-131ccbd0ed4d" providerId="ADAL" clId="{C02F750B-B140-442A-9BAA-CBE67ABB0F60}" dt="2022-07-29T18:24:52.470" v="1744" actId="1076"/>
        <pc:sldMkLst>
          <pc:docMk/>
          <pc:sldMk cId="1242867252" sldId="2141411117"/>
        </pc:sldMkLst>
        <pc:spChg chg="mod ord">
          <ac:chgData name="Scott Sewell" userId="de457e2e-e45e-424a-a509-131ccbd0ed4d" providerId="ADAL" clId="{C02F750B-B140-442A-9BAA-CBE67ABB0F60}" dt="2022-07-29T16:16:36.188" v="598" actId="27636"/>
          <ac:spMkLst>
            <pc:docMk/>
            <pc:sldMk cId="1242867252" sldId="2141411117"/>
            <ac:spMk id="2" creationId="{CADEDCF8-45AA-4AEB-B68F-D6FC8325083A}"/>
          </ac:spMkLst>
        </pc:spChg>
        <pc:spChg chg="mod">
          <ac:chgData name="Scott Sewell" userId="de457e2e-e45e-424a-a509-131ccbd0ed4d" providerId="ADAL" clId="{C02F750B-B140-442A-9BAA-CBE67ABB0F60}" dt="2022-07-28T17:16:15.683" v="161" actId="207"/>
          <ac:spMkLst>
            <pc:docMk/>
            <pc:sldMk cId="1242867252" sldId="2141411117"/>
            <ac:spMk id="3" creationId="{F28A2430-734E-48B0-9F64-157282B0A2E6}"/>
          </ac:spMkLst>
        </pc:spChg>
        <pc:spChg chg="mod">
          <ac:chgData name="Scott Sewell" userId="de457e2e-e45e-424a-a509-131ccbd0ed4d" providerId="ADAL" clId="{C02F750B-B140-442A-9BAA-CBE67ABB0F60}" dt="2022-07-28T17:16:15.683" v="161" actId="207"/>
          <ac:spMkLst>
            <pc:docMk/>
            <pc:sldMk cId="1242867252" sldId="2141411117"/>
            <ac:spMk id="8" creationId="{006EFFF9-79A7-260D-9EC8-7A18718ACE64}"/>
          </ac:spMkLst>
        </pc:spChg>
        <pc:spChg chg="mod">
          <ac:chgData name="Scott Sewell" userId="de457e2e-e45e-424a-a509-131ccbd0ed4d" providerId="ADAL" clId="{C02F750B-B140-442A-9BAA-CBE67ABB0F60}" dt="2022-07-28T17:10:26.735" v="125" actId="1076"/>
          <ac:spMkLst>
            <pc:docMk/>
            <pc:sldMk cId="1242867252" sldId="2141411117"/>
            <ac:spMk id="9" creationId="{4098094A-42DF-D87D-88AF-C49D9A9431AD}"/>
          </ac:spMkLst>
        </pc:spChg>
        <pc:spChg chg="mod">
          <ac:chgData name="Scott Sewell" userId="de457e2e-e45e-424a-a509-131ccbd0ed4d" providerId="ADAL" clId="{C02F750B-B140-442A-9BAA-CBE67ABB0F60}" dt="2022-07-28T17:16:15.683" v="161" actId="207"/>
          <ac:spMkLst>
            <pc:docMk/>
            <pc:sldMk cId="1242867252" sldId="2141411117"/>
            <ac:spMk id="10" creationId="{48FCEB2B-FBCB-47E2-A111-D00D04FD8A76}"/>
          </ac:spMkLst>
        </pc:spChg>
        <pc:spChg chg="add del mod ord">
          <ac:chgData name="Scott Sewell" userId="de457e2e-e45e-424a-a509-131ccbd0ed4d" providerId="ADAL" clId="{C02F750B-B140-442A-9BAA-CBE67ABB0F60}" dt="2022-07-28T17:16:08.177" v="160" actId="478"/>
          <ac:spMkLst>
            <pc:docMk/>
            <pc:sldMk cId="1242867252" sldId="2141411117"/>
            <ac:spMk id="11" creationId="{9A5979D0-E74E-AF23-D7B3-2CACFCE288B6}"/>
          </ac:spMkLst>
        </pc:spChg>
        <pc:spChg chg="del mod">
          <ac:chgData name="Scott Sewell" userId="de457e2e-e45e-424a-a509-131ccbd0ed4d" providerId="ADAL" clId="{C02F750B-B140-442A-9BAA-CBE67ABB0F60}" dt="2022-07-28T17:16:03.890" v="159" actId="478"/>
          <ac:spMkLst>
            <pc:docMk/>
            <pc:sldMk cId="1242867252" sldId="2141411117"/>
            <ac:spMk id="18" creationId="{411CED19-A50C-40C9-B18F-081C3B7E992B}"/>
          </ac:spMkLst>
        </pc:spChg>
        <pc:picChg chg="del mod">
          <ac:chgData name="Scott Sewell" userId="de457e2e-e45e-424a-a509-131ccbd0ed4d" providerId="ADAL" clId="{C02F750B-B140-442A-9BAA-CBE67ABB0F60}" dt="2022-07-28T17:09:22.999" v="117" actId="478"/>
          <ac:picMkLst>
            <pc:docMk/>
            <pc:sldMk cId="1242867252" sldId="2141411117"/>
            <ac:picMk id="4" creationId="{27D7F305-A6CC-955A-BC23-9D2FE0C50B57}"/>
          </ac:picMkLst>
        </pc:picChg>
        <pc:picChg chg="del mod">
          <ac:chgData name="Scott Sewell" userId="de457e2e-e45e-424a-a509-131ccbd0ed4d" providerId="ADAL" clId="{C02F750B-B140-442A-9BAA-CBE67ABB0F60}" dt="2022-07-29T17:58:07.037" v="1733" actId="478"/>
          <ac:picMkLst>
            <pc:docMk/>
            <pc:sldMk cId="1242867252" sldId="2141411117"/>
            <ac:picMk id="5" creationId="{47A8E1E1-FD5A-BA26-281D-2F4BB3E411AA}"/>
          </ac:picMkLst>
        </pc:picChg>
        <pc:picChg chg="del mod">
          <ac:chgData name="Scott Sewell" userId="de457e2e-e45e-424a-a509-131ccbd0ed4d" providerId="ADAL" clId="{C02F750B-B140-442A-9BAA-CBE67ABB0F60}" dt="2022-07-29T18:24:32.754" v="1739" actId="478"/>
          <ac:picMkLst>
            <pc:docMk/>
            <pc:sldMk cId="1242867252" sldId="2141411117"/>
            <ac:picMk id="6" creationId="{D898D9C9-91E9-55D0-5D5B-C916924E4934}"/>
          </ac:picMkLst>
        </pc:picChg>
        <pc:picChg chg="mod">
          <ac:chgData name="Scott Sewell" userId="de457e2e-e45e-424a-a509-131ccbd0ed4d" providerId="ADAL" clId="{C02F750B-B140-442A-9BAA-CBE67ABB0F60}" dt="2022-07-28T17:10:26.735" v="125" actId="1076"/>
          <ac:picMkLst>
            <pc:docMk/>
            <pc:sldMk cId="1242867252" sldId="2141411117"/>
            <ac:picMk id="7" creationId="{3FE4EF67-FAB5-FE09-0924-E592C9291EDD}"/>
          </ac:picMkLst>
        </pc:picChg>
        <pc:picChg chg="add mod">
          <ac:chgData name="Scott Sewell" userId="de457e2e-e45e-424a-a509-131ccbd0ed4d" providerId="ADAL" clId="{C02F750B-B140-442A-9BAA-CBE67ABB0F60}" dt="2022-07-29T17:58:25.240" v="1737" actId="1076"/>
          <ac:picMkLst>
            <pc:docMk/>
            <pc:sldMk cId="1242867252" sldId="2141411117"/>
            <ac:picMk id="11" creationId="{B600F255-96DF-B96A-D784-4D64F039B86D}"/>
          </ac:picMkLst>
        </pc:picChg>
        <pc:picChg chg="add mod">
          <ac:chgData name="Scott Sewell" userId="de457e2e-e45e-424a-a509-131ccbd0ed4d" providerId="ADAL" clId="{C02F750B-B140-442A-9BAA-CBE67ABB0F60}" dt="2022-07-29T18:24:52.470" v="1744" actId="1076"/>
          <ac:picMkLst>
            <pc:docMk/>
            <pc:sldMk cId="1242867252" sldId="2141411117"/>
            <ac:picMk id="13" creationId="{7866065B-E71D-3300-098A-02BF6B0DED30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2550538194" sldId="2147469880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550538194" sldId="2147469880"/>
            <ac:spMk id="2" creationId="{BD8FE4AE-BCA3-40AB-965B-B0E06B3A04A0}"/>
          </ac:spMkLst>
        </pc:spChg>
        <pc:graphicFrameChg chg="mod">
          <ac:chgData name="Scott Sewell" userId="de457e2e-e45e-424a-a509-131ccbd0ed4d" providerId="ADAL" clId="{C02F750B-B140-442A-9BAA-CBE67ABB0F60}" dt="2022-07-29T16:10:36.289" v="574"/>
          <ac:graphicFrameMkLst>
            <pc:docMk/>
            <pc:sldMk cId="2550538194" sldId="2147469880"/>
            <ac:graphicFrameMk id="13" creationId="{41370CFD-6E4B-430E-9824-C4A58F4CB93D}"/>
          </ac:graphicFrameMkLst>
        </pc:graphicFrameChg>
      </pc:sldChg>
      <pc:sldChg chg="addSp delSp modSp del mod">
        <pc:chgData name="Scott Sewell" userId="de457e2e-e45e-424a-a509-131ccbd0ed4d" providerId="ADAL" clId="{C02F750B-B140-442A-9BAA-CBE67ABB0F60}" dt="2022-07-29T18:28:51.960" v="1775" actId="1076"/>
        <pc:sldMkLst>
          <pc:docMk/>
          <pc:sldMk cId="1556488325" sldId="2147469886"/>
        </pc:sldMkLst>
        <pc:spChg chg="mod ord">
          <ac:chgData name="Scott Sewell" userId="de457e2e-e45e-424a-a509-131ccbd0ed4d" providerId="ADAL" clId="{C02F750B-B140-442A-9BAA-CBE67ABB0F60}" dt="2022-07-29T18:28:51.960" v="1775" actId="1076"/>
          <ac:spMkLst>
            <pc:docMk/>
            <pc:sldMk cId="1556488325" sldId="2147469886"/>
            <ac:spMk id="3" creationId="{0BA0C690-B8E7-CE81-7B7B-514320F55B83}"/>
          </ac:spMkLst>
        </pc:spChg>
        <pc:spChg chg="mod ord">
          <ac:chgData name="Scott Sewell" userId="de457e2e-e45e-424a-a509-131ccbd0ed4d" providerId="ADAL" clId="{C02F750B-B140-442A-9BAA-CBE67ABB0F60}" dt="2022-07-29T18:27:05.819" v="1758" actId="14100"/>
          <ac:spMkLst>
            <pc:docMk/>
            <pc:sldMk cId="1556488325" sldId="2147469886"/>
            <ac:spMk id="5" creationId="{7B5CC695-0EFF-42B9-8E41-69569F6D92C3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6" creationId="{86554C0D-E1BB-4AB7-E9DF-E44C68DC2C64}"/>
          </ac:spMkLst>
        </pc:spChg>
        <pc:spChg chg="mod">
          <ac:chgData name="Scott Sewell" userId="de457e2e-e45e-424a-a509-131ccbd0ed4d" providerId="ADAL" clId="{C02F750B-B140-442A-9BAA-CBE67ABB0F60}" dt="2022-07-28T17:32:19.402" v="190" actId="21"/>
          <ac:spMkLst>
            <pc:docMk/>
            <pc:sldMk cId="1556488325" sldId="2147469886"/>
            <ac:spMk id="6" creationId="{EF32453C-E1FF-455F-89B9-0581A159A026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7" creationId="{708B35C2-D4A4-B526-893E-251A9BC39BCC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8" creationId="{3B50B61A-FB74-B6A8-05F2-CE9D4DCADE06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10" creationId="{293EB360-B832-3E7D-B2A0-89187DE8B880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11" creationId="{C7C7F9A5-9015-6CE8-7263-0472E57B25BB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12" creationId="{9BC187F8-9F91-A385-7459-8DA50F4D0ED3}"/>
          </ac:spMkLst>
        </pc:spChg>
        <pc:spChg chg="add mod">
          <ac:chgData name="Scott Sewell" userId="de457e2e-e45e-424a-a509-131ccbd0ed4d" providerId="ADAL" clId="{C02F750B-B140-442A-9BAA-CBE67ABB0F60}" dt="2022-07-29T16:32:27.420" v="1526" actId="207"/>
          <ac:spMkLst>
            <pc:docMk/>
            <pc:sldMk cId="1556488325" sldId="2147469886"/>
            <ac:spMk id="14" creationId="{BBD4619B-1D76-5DEF-5289-E31214C4F4C0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17" creationId="{425711DA-AB2B-EB53-5026-948E192EEF10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19" creationId="{08290DD1-3315-5030-9084-984FDCCDE632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0" creationId="{D1DA01E1-BF69-3FDE-8837-F28587557F26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1" creationId="{9F16BA7C-A7BB-1833-5B99-3069E9364979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2" creationId="{D2DDAC85-CB5A-481B-6962-0767858CE5DC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4" creationId="{F96681E1-7A23-222E-AFF0-BB070FB96479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5" creationId="{43A9290C-6663-C643-03C7-3746E7CFAE52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6" creationId="{644EBCC3-0AB9-FDB5-8715-3C6F437FD26F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7" creationId="{2B748A56-28E7-5F51-2BDE-C68C05CCC4FE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8" creationId="{B643946D-E4F3-B562-3CCB-0DA7747454CE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9" creationId="{0EF62B3D-E5E8-AE60-0BFA-85E8210F4870}"/>
          </ac:spMkLst>
        </pc:spChg>
        <pc:grpChg chg="mod">
          <ac:chgData name="Scott Sewell" userId="de457e2e-e45e-424a-a509-131ccbd0ed4d" providerId="ADAL" clId="{C02F750B-B140-442A-9BAA-CBE67ABB0F60}" dt="2022-07-29T16:24:53.432" v="599" actId="27803"/>
          <ac:grpSpMkLst>
            <pc:docMk/>
            <pc:sldMk cId="1556488325" sldId="2147469886"/>
            <ac:grpSpMk id="4" creationId="{29C62181-D47D-3244-E7A9-4C47E856D6FE}"/>
          </ac:grpSpMkLst>
        </pc:grpChg>
        <pc:grpChg chg="add mod">
          <ac:chgData name="Scott Sewell" userId="de457e2e-e45e-424a-a509-131ccbd0ed4d" providerId="ADAL" clId="{C02F750B-B140-442A-9BAA-CBE67ABB0F60}" dt="2022-07-29T18:28:39.503" v="1773" actId="1076"/>
          <ac:grpSpMkLst>
            <pc:docMk/>
            <pc:sldMk cId="1556488325" sldId="2147469886"/>
            <ac:grpSpMk id="16" creationId="{3559F53D-91AC-E4D2-12DD-2C61A05503DC}"/>
          </ac:grpSpMkLst>
        </pc:grpChg>
        <pc:grpChg chg="add mod">
          <ac:chgData name="Scott Sewell" userId="de457e2e-e45e-424a-a509-131ccbd0ed4d" providerId="ADAL" clId="{C02F750B-B140-442A-9BAA-CBE67ABB0F60}" dt="2022-07-29T18:28:39.503" v="1773" actId="1076"/>
          <ac:grpSpMkLst>
            <pc:docMk/>
            <pc:sldMk cId="1556488325" sldId="2147469886"/>
            <ac:grpSpMk id="23" creationId="{89D7AC45-884F-7869-5D25-6C98DC203DBB}"/>
          </ac:grpSpMkLst>
        </pc:grpChg>
        <pc:picChg chg="mod ord">
          <ac:chgData name="Scott Sewell" userId="de457e2e-e45e-424a-a509-131ccbd0ed4d" providerId="ADAL" clId="{C02F750B-B140-442A-9BAA-CBE67ABB0F60}" dt="2022-07-29T17:14:05.434" v="1674" actId="14861"/>
          <ac:picMkLst>
            <pc:docMk/>
            <pc:sldMk cId="1556488325" sldId="2147469886"/>
            <ac:picMk id="9" creationId="{5BBA630A-E4EF-B48D-F845-CC8B4144B594}"/>
          </ac:picMkLst>
        </pc:picChg>
        <pc:picChg chg="add mod">
          <ac:chgData name="Scott Sewell" userId="de457e2e-e45e-424a-a509-131ccbd0ed4d" providerId="ADAL" clId="{C02F750B-B140-442A-9BAA-CBE67ABB0F60}" dt="2022-07-29T18:28:39.503" v="1773" actId="1076"/>
          <ac:picMkLst>
            <pc:docMk/>
            <pc:sldMk cId="1556488325" sldId="2147469886"/>
            <ac:picMk id="15" creationId="{AB630175-2326-F203-52C5-02CE96B8931B}"/>
          </ac:picMkLst>
        </pc:picChg>
        <pc:picChg chg="add del">
          <ac:chgData name="Scott Sewell" userId="de457e2e-e45e-424a-a509-131ccbd0ed4d" providerId="ADAL" clId="{C02F750B-B140-442A-9BAA-CBE67ABB0F60}" dt="2022-07-29T16:25:28.516" v="601" actId="21"/>
          <ac:picMkLst>
            <pc:docMk/>
            <pc:sldMk cId="1556488325" sldId="2147469886"/>
            <ac:picMk id="18" creationId="{D79BCE58-B898-5C05-1DD8-F9E0B3B13E2B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2373180627" sldId="2147469887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373180627" sldId="2147469887"/>
            <ac:spMk id="4" creationId="{3DA98073-778D-42F6-AFDE-E7F9396810F1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373180627" sldId="2147469887"/>
            <ac:spMk id="6" creationId="{F68FEACF-17B0-4DBB-A006-55BBC6002336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2373180627" sldId="2147469887"/>
            <ac:picMk id="8" creationId="{0E83E09C-AE86-4C7E-9D09-09B763F6EB1F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359008083" sldId="2147469888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359008083" sldId="2147469888"/>
            <ac:spMk id="2" creationId="{C5C1E181-61EF-44A3-BF81-23C42A0334A6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359008083" sldId="2147469888"/>
            <ac:spMk id="4" creationId="{4C863608-5CCA-48AC-B6FB-709F1EEEDBDB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359008083" sldId="2147469888"/>
            <ac:picMk id="6" creationId="{7C74B04D-3B3A-46A9-87EF-E06C4B1B5E1E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1930749852" sldId="2147469889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1930749852" sldId="2147469889"/>
            <ac:spMk id="2" creationId="{6E6EEEBE-7D47-4020-BC19-72845AE5AB8E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1930749852" sldId="2147469889"/>
            <ac:spMk id="4" creationId="{EE804312-0BC4-4DF6-AB23-AF4F3E0BEBDE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1930749852" sldId="2147469889"/>
            <ac:picMk id="6" creationId="{4DA43F24-883B-41B7-BADB-F7B4890157C2}"/>
          </ac:picMkLst>
        </pc:pic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702063670" sldId="2147469890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702063670" sldId="2147469890"/>
            <ac:spMk id="4" creationId="{F18BABF0-DE85-4EA6-B040-7DFCCACFD69E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702063670" sldId="2147469890"/>
            <ac:picMk id="6" creationId="{A51C5867-E6BD-4BEF-8D7A-D29C609CA04C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708940956" sldId="2147469891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708940956" sldId="2147469891"/>
            <ac:spMk id="2" creationId="{214F89FE-801A-48AD-BDC3-6D2F826D83C9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4037742661" sldId="2147469897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037742661" sldId="2147469897"/>
            <ac:spMk id="2" creationId="{9F46122A-50F4-48F0-BA19-9D734521D54A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037742661" sldId="2147469897"/>
            <ac:spMk id="17" creationId="{7D432DE1-6882-48C1-81F2-94A2243D9EA3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11428878" sldId="2147469898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11428878" sldId="2147469898"/>
            <ac:spMk id="2" creationId="{9F46122A-50F4-48F0-BA19-9D734521D54A}"/>
          </ac:spMkLst>
        </pc:spChg>
      </pc:sldChg>
      <pc:sldChg chg="delSp modSp del mod">
        <pc:chgData name="Scott Sewell" userId="de457e2e-e45e-424a-a509-131ccbd0ed4d" providerId="ADAL" clId="{C02F750B-B140-442A-9BAA-CBE67ABB0F60}" dt="2022-07-29T16:10:36.289" v="574"/>
        <pc:sldMkLst>
          <pc:docMk/>
          <pc:sldMk cId="4250387521" sldId="2147469899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250387521" sldId="2147469899"/>
            <ac:spMk id="2" creationId="{F3E1D2CF-6007-4417-AB2D-98A869E5A12B}"/>
          </ac:spMkLst>
        </pc:spChg>
        <pc:spChg chg="del">
          <ac:chgData name="Scott Sewell" userId="de457e2e-e45e-424a-a509-131ccbd0ed4d" providerId="ADAL" clId="{C02F750B-B140-442A-9BAA-CBE67ABB0F60}" dt="2022-07-28T17:41:40.370" v="226" actId="478"/>
          <ac:spMkLst>
            <pc:docMk/>
            <pc:sldMk cId="4250387521" sldId="2147469899"/>
            <ac:spMk id="7" creationId="{7CCCA581-964E-45C6-8612-8D670FDDB5CE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2563812821" sldId="2147469900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563812821" sldId="2147469900"/>
            <ac:spMk id="2" creationId="{144A47B1-B891-42BC-8F39-7F101150A9FD}"/>
          </ac:spMkLst>
        </pc:sp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883272442" sldId="2147469901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883272442" sldId="2147469901"/>
            <ac:spMk id="4" creationId="{CAA079CB-1D4D-48B5-A68F-1A7DBA18A839}"/>
          </ac:spMkLst>
        </pc:spChg>
        <pc:spChg chg="mod">
          <ac:chgData name="Scott Sewell" userId="de457e2e-e45e-424a-a509-131ccbd0ed4d" providerId="ADAL" clId="{C02F750B-B140-442A-9BAA-CBE67ABB0F60}" dt="2022-07-28T17:33:35.593" v="223" actId="14100"/>
          <ac:spMkLst>
            <pc:docMk/>
            <pc:sldMk cId="883272442" sldId="2147469901"/>
            <ac:spMk id="5" creationId="{3936DAFA-FD1C-4DD2-A0A7-670A75984D5C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990886729" sldId="2147469902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990886729" sldId="2147469902"/>
            <ac:spMk id="2" creationId="{E7DDCB5F-D107-430F-807E-B4E95970111A}"/>
          </ac:spMkLst>
        </pc:spChg>
      </pc:sldChg>
      <pc:sldChg chg="modSp del ord">
        <pc:chgData name="Scott Sewell" userId="de457e2e-e45e-424a-a509-131ccbd0ed4d" providerId="ADAL" clId="{C02F750B-B140-442A-9BAA-CBE67ABB0F60}" dt="2022-07-29T16:10:36.289" v="574"/>
        <pc:sldMkLst>
          <pc:docMk/>
          <pc:sldMk cId="2513403112" sldId="2147469903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513403112" sldId="2147469903"/>
            <ac:spMk id="2" creationId="{E7DDCB5F-D107-430F-807E-B4E95970111A}"/>
          </ac:spMkLst>
        </pc:spChg>
      </pc:sldChg>
      <pc:sldChg chg="modSp add mod modAnim">
        <pc:chgData name="Scott Sewell" userId="de457e2e-e45e-424a-a509-131ccbd0ed4d" providerId="ADAL" clId="{C02F750B-B140-442A-9BAA-CBE67ABB0F60}" dt="2022-07-29T17:21:50.350" v="1723" actId="20577"/>
        <pc:sldMkLst>
          <pc:docMk/>
          <pc:sldMk cId="2719577859" sldId="2147469904"/>
        </pc:sldMkLst>
        <pc:spChg chg="mod">
          <ac:chgData name="Scott Sewell" userId="de457e2e-e45e-424a-a509-131ccbd0ed4d" providerId="ADAL" clId="{C02F750B-B140-442A-9BAA-CBE67ABB0F60}" dt="2022-07-29T17:21:50.350" v="1723" actId="20577"/>
          <ac:spMkLst>
            <pc:docMk/>
            <pc:sldMk cId="2719577859" sldId="2147469904"/>
            <ac:spMk id="2" creationId="{E7DDCB5F-D107-430F-807E-B4E95970111A}"/>
          </ac:spMkLst>
        </pc:spChg>
      </pc:sldChg>
      <pc:sldChg chg="modSp">
        <pc:chgData name="Scott Sewell" userId="de457e2e-e45e-424a-a509-131ccbd0ed4d" providerId="ADAL" clId="{C02F750B-B140-442A-9BAA-CBE67ABB0F60}" dt="2022-07-29T16:10:36.289" v="574"/>
        <pc:sldMkLst>
          <pc:docMk/>
          <pc:sldMk cId="409936478" sldId="2147469905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09936478" sldId="2147469905"/>
            <ac:spMk id="2" creationId="{E7DDCB5F-D107-430F-807E-B4E95970111A}"/>
          </ac:spMkLst>
        </pc:spChg>
      </pc:sldChg>
      <pc:sldChg chg="addSp delSp modSp new mod ord modClrScheme chgLayout">
        <pc:chgData name="Scott Sewell" userId="de457e2e-e45e-424a-a509-131ccbd0ed4d" providerId="ADAL" clId="{C02F750B-B140-442A-9BAA-CBE67ABB0F60}" dt="2022-07-29T17:16:10.042" v="1696" actId="14838"/>
        <pc:sldMkLst>
          <pc:docMk/>
          <pc:sldMk cId="416743142" sldId="2147469906"/>
        </pc:sldMkLst>
        <pc:spChg chg="del">
          <ac:chgData name="Scott Sewell" userId="de457e2e-e45e-424a-a509-131ccbd0ed4d" providerId="ADAL" clId="{C02F750B-B140-442A-9BAA-CBE67ABB0F60}" dt="2022-07-29T16:25:43.173" v="603" actId="700"/>
          <ac:spMkLst>
            <pc:docMk/>
            <pc:sldMk cId="416743142" sldId="2147469906"/>
            <ac:spMk id="2" creationId="{3CAA9688-4B31-D0C9-BE69-1B9B9D2294F0}"/>
          </ac:spMkLst>
        </pc:spChg>
        <pc:spChg chg="del">
          <ac:chgData name="Scott Sewell" userId="de457e2e-e45e-424a-a509-131ccbd0ed4d" providerId="ADAL" clId="{C02F750B-B140-442A-9BAA-CBE67ABB0F60}" dt="2022-07-29T16:25:43.173" v="603" actId="700"/>
          <ac:spMkLst>
            <pc:docMk/>
            <pc:sldMk cId="416743142" sldId="2147469906"/>
            <ac:spMk id="3" creationId="{64604DF9-34AC-297C-5EA1-825670FD8E53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7" creationId="{D194549E-9A75-1D7F-67DD-7D3023397677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8" creationId="{3452C0F0-1540-7C4E-E0F1-05AE5C701CD7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9" creationId="{E9C6EB70-1310-6283-D858-1E3F43D56F6B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10" creationId="{B44B2811-B111-5C24-7F69-12EA065F30BC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11" creationId="{DF3709A8-A080-C4AB-5076-E667C5716ED5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12" creationId="{4088A48C-7B89-8142-4490-C85B5101E496}"/>
          </ac:spMkLst>
        </pc:spChg>
        <pc:spChg chg="mod">
          <ac:chgData name="Scott Sewell" userId="de457e2e-e45e-424a-a509-131ccbd0ed4d" providerId="ADAL" clId="{C02F750B-B140-442A-9BAA-CBE67ABB0F60}" dt="2022-07-29T16:26:47.564" v="613" actId="207"/>
          <ac:spMkLst>
            <pc:docMk/>
            <pc:sldMk cId="416743142" sldId="2147469906"/>
            <ac:spMk id="13" creationId="{870A34C7-8D26-F8E5-3E87-C3062893C74B}"/>
          </ac:spMkLst>
        </pc:spChg>
        <pc:spChg chg="add mod ord">
          <ac:chgData name="Scott Sewell" userId="de457e2e-e45e-424a-a509-131ccbd0ed4d" providerId="ADAL" clId="{C02F750B-B140-442A-9BAA-CBE67ABB0F60}" dt="2022-07-29T17:16:10.042" v="1696" actId="14838"/>
          <ac:spMkLst>
            <pc:docMk/>
            <pc:sldMk cId="416743142" sldId="2147469906"/>
            <ac:spMk id="14" creationId="{076841CC-FC54-4CEE-DF45-46F3FA9F7BC1}"/>
          </ac:spMkLst>
        </pc:spChg>
        <pc:grpChg chg="del mod">
          <ac:chgData name="Scott Sewell" userId="de457e2e-e45e-424a-a509-131ccbd0ed4d" providerId="ADAL" clId="{C02F750B-B140-442A-9BAA-CBE67ABB0F60}" dt="2022-07-29T16:26:12.611" v="606" actId="165"/>
          <ac:grpSpMkLst>
            <pc:docMk/>
            <pc:sldMk cId="416743142" sldId="2147469906"/>
            <ac:grpSpMk id="6" creationId="{7D1FF4F2-40B0-A952-2A4D-F6D623F2F678}"/>
          </ac:grpSpMkLst>
        </pc:grpChg>
        <pc:picChg chg="add del">
          <ac:chgData name="Scott Sewell" userId="de457e2e-e45e-424a-a509-131ccbd0ed4d" providerId="ADAL" clId="{C02F750B-B140-442A-9BAA-CBE67ABB0F60}" dt="2022-07-29T16:26:01.068" v="605" actId="27803"/>
          <ac:picMkLst>
            <pc:docMk/>
            <pc:sldMk cId="416743142" sldId="2147469906"/>
            <ac:picMk id="5" creationId="{D58DFCE8-0A82-B301-CF65-F7B365066095}"/>
          </ac:picMkLst>
        </pc:picChg>
      </pc:sldChg>
      <pc:sldMasterChg chg="del delSldLayout">
        <pc:chgData name="Scott Sewell" userId="de457e2e-e45e-424a-a509-131ccbd0ed4d" providerId="ADAL" clId="{C02F750B-B140-442A-9BAA-CBE67ABB0F60}" dt="2022-07-29T16:12:36.908" v="590" actId="2696"/>
        <pc:sldMasterMkLst>
          <pc:docMk/>
          <pc:sldMasterMk cId="1881724970" sldId="2147484551"/>
        </pc:sldMasterMkLst>
        <pc:sldLayoutChg chg="del">
          <pc:chgData name="Scott Sewell" userId="de457e2e-e45e-424a-a509-131ccbd0ed4d" providerId="ADAL" clId="{C02F750B-B140-442A-9BAA-CBE67ABB0F60}" dt="2022-07-29T16:12:36.888" v="586" actId="2696"/>
          <pc:sldLayoutMkLst>
            <pc:docMk/>
            <pc:sldMasterMk cId="1881724970" sldId="2147484551"/>
            <pc:sldLayoutMk cId="1229362488" sldId="2147484553"/>
          </pc:sldLayoutMkLst>
        </pc:sldLayoutChg>
        <pc:sldLayoutChg chg="del">
          <pc:chgData name="Scott Sewell" userId="de457e2e-e45e-424a-a509-131ccbd0ed4d" providerId="ADAL" clId="{C02F750B-B140-442A-9BAA-CBE67ABB0F60}" dt="2022-07-29T16:12:36.883" v="585" actId="2696"/>
          <pc:sldLayoutMkLst>
            <pc:docMk/>
            <pc:sldMasterMk cId="1881724970" sldId="2147484551"/>
            <pc:sldLayoutMk cId="951729558" sldId="2147484572"/>
          </pc:sldLayoutMkLst>
        </pc:sldLayoutChg>
        <pc:sldLayoutChg chg="del">
          <pc:chgData name="Scott Sewell" userId="de457e2e-e45e-424a-a509-131ccbd0ed4d" providerId="ADAL" clId="{C02F750B-B140-442A-9BAA-CBE67ABB0F60}" dt="2022-07-29T16:12:36.879" v="584" actId="2696"/>
          <pc:sldLayoutMkLst>
            <pc:docMk/>
            <pc:sldMasterMk cId="1881724970" sldId="2147484551"/>
            <pc:sldLayoutMk cId="4138922030" sldId="2147484573"/>
          </pc:sldLayoutMkLst>
        </pc:sldLayoutChg>
        <pc:sldLayoutChg chg="del">
          <pc:chgData name="Scott Sewell" userId="de457e2e-e45e-424a-a509-131ccbd0ed4d" providerId="ADAL" clId="{C02F750B-B140-442A-9BAA-CBE67ABB0F60}" dt="2022-07-29T16:12:36.891" v="587" actId="2696"/>
          <pc:sldLayoutMkLst>
            <pc:docMk/>
            <pc:sldMasterMk cId="1881724970" sldId="2147484551"/>
            <pc:sldLayoutMk cId="4145737753" sldId="2147484576"/>
          </pc:sldLayoutMkLst>
        </pc:sldLayoutChg>
        <pc:sldLayoutChg chg="del">
          <pc:chgData name="Scott Sewell" userId="de457e2e-e45e-424a-a509-131ccbd0ed4d" providerId="ADAL" clId="{C02F750B-B140-442A-9BAA-CBE67ABB0F60}" dt="2022-07-29T16:12:36.896" v="588" actId="2696"/>
          <pc:sldLayoutMkLst>
            <pc:docMk/>
            <pc:sldMasterMk cId="1881724970" sldId="2147484551"/>
            <pc:sldLayoutMk cId="3128206424" sldId="2147484577"/>
          </pc:sldLayoutMkLst>
        </pc:sldLayoutChg>
        <pc:sldLayoutChg chg="del">
          <pc:chgData name="Scott Sewell" userId="de457e2e-e45e-424a-a509-131ccbd0ed4d" providerId="ADAL" clId="{C02F750B-B140-442A-9BAA-CBE67ABB0F60}" dt="2022-07-28T19:02:01.263" v="227" actId="2696"/>
          <pc:sldLayoutMkLst>
            <pc:docMk/>
            <pc:sldMasterMk cId="1881724970" sldId="2147484551"/>
            <pc:sldLayoutMk cId="277187442" sldId="2147484578"/>
          </pc:sldLayoutMkLst>
        </pc:sldLayoutChg>
        <pc:sldLayoutChg chg="del">
          <pc:chgData name="Scott Sewell" userId="de457e2e-e45e-424a-a509-131ccbd0ed4d" providerId="ADAL" clId="{C02F750B-B140-442A-9BAA-CBE67ABB0F60}" dt="2022-07-29T16:12:36.901" v="589" actId="2696"/>
          <pc:sldLayoutMkLst>
            <pc:docMk/>
            <pc:sldMasterMk cId="1881724970" sldId="2147484551"/>
            <pc:sldLayoutMk cId="1503148205" sldId="2147484579"/>
          </pc:sldLayoutMkLst>
        </pc:sldLayoutChg>
      </pc:sldMasterChg>
      <pc:sldMasterChg chg="modSp delSldLayout modSldLayout">
        <pc:chgData name="Scott Sewell" userId="de457e2e-e45e-424a-a509-131ccbd0ed4d" providerId="ADAL" clId="{C02F750B-B140-442A-9BAA-CBE67ABB0F60}" dt="2022-07-29T16:12:20.167" v="583" actId="14100"/>
        <pc:sldMasterMkLst>
          <pc:docMk/>
          <pc:sldMasterMk cId="1733847574" sldId="2147484580"/>
        </pc:sldMasterMkLst>
        <pc:spChg chg="mod">
          <ac:chgData name="Scott Sewell" userId="de457e2e-e45e-424a-a509-131ccbd0ed4d" providerId="ADAL" clId="{C02F750B-B140-442A-9BAA-CBE67ABB0F60}" dt="2022-07-29T16:11:08.059" v="576" actId="255"/>
          <ac:spMkLst>
            <pc:docMk/>
            <pc:sldMasterMk cId="1733847574" sldId="2147484580"/>
            <ac:spMk id="2" creationId="{4E032353-2971-4FEF-884B-70C91C7A6CF6}"/>
          </ac:spMkLst>
        </pc:spChg>
        <pc:sldLayoutChg chg="modSp">
          <pc:chgData name="Scott Sewell" userId="de457e2e-e45e-424a-a509-131ccbd0ed4d" providerId="ADAL" clId="{C02F750B-B140-442A-9BAA-CBE67ABB0F60}" dt="2022-07-29T16:11:27.441" v="577" actId="255"/>
          <pc:sldLayoutMkLst>
            <pc:docMk/>
            <pc:sldMasterMk cId="1733847574" sldId="2147484580"/>
            <pc:sldLayoutMk cId="1153576758" sldId="2147484581"/>
          </pc:sldLayoutMkLst>
          <pc:spChg chg="mod">
            <ac:chgData name="Scott Sewell" userId="de457e2e-e45e-424a-a509-131ccbd0ed4d" providerId="ADAL" clId="{C02F750B-B140-442A-9BAA-CBE67ABB0F60}" dt="2022-07-29T16:11:27.441" v="577" actId="255"/>
            <ac:spMkLst>
              <pc:docMk/>
              <pc:sldMasterMk cId="1733847574" sldId="2147484580"/>
              <pc:sldLayoutMk cId="1153576758" sldId="2147484581"/>
              <ac:spMk id="2" creationId="{9A72B6C5-CB1C-4580-B783-F52C3A24EC54}"/>
            </ac:spMkLst>
          </pc:spChg>
        </pc:sldLayoutChg>
        <pc:sldLayoutChg chg="modSp">
          <pc:chgData name="Scott Sewell" userId="de457e2e-e45e-424a-a509-131ccbd0ed4d" providerId="ADAL" clId="{C02F750B-B140-442A-9BAA-CBE67ABB0F60}" dt="2022-07-29T16:10:03.725" v="569" actId="404"/>
          <pc:sldLayoutMkLst>
            <pc:docMk/>
            <pc:sldMasterMk cId="1733847574" sldId="2147484580"/>
            <pc:sldLayoutMk cId="478573450" sldId="2147484583"/>
          </pc:sldLayoutMkLst>
          <pc:spChg chg="mod">
            <ac:chgData name="Scott Sewell" userId="de457e2e-e45e-424a-a509-131ccbd0ed4d" providerId="ADAL" clId="{C02F750B-B140-442A-9BAA-CBE67ABB0F60}" dt="2022-07-29T16:09:53.246" v="561" actId="404"/>
            <ac:spMkLst>
              <pc:docMk/>
              <pc:sldMasterMk cId="1733847574" sldId="2147484580"/>
              <pc:sldLayoutMk cId="478573450" sldId="2147484583"/>
              <ac:spMk id="2" creationId="{F8DE979A-A8E5-4088-9028-6EC1DE0A30A1}"/>
            </ac:spMkLst>
          </pc:spChg>
          <pc:spChg chg="mod">
            <ac:chgData name="Scott Sewell" userId="de457e2e-e45e-424a-a509-131ccbd0ed4d" providerId="ADAL" clId="{C02F750B-B140-442A-9BAA-CBE67ABB0F60}" dt="2022-07-29T16:10:03.725" v="569" actId="404"/>
            <ac:spMkLst>
              <pc:docMk/>
              <pc:sldMasterMk cId="1733847574" sldId="2147484580"/>
              <pc:sldLayoutMk cId="478573450" sldId="2147484583"/>
              <ac:spMk id="3" creationId="{036942B4-0A49-4EC7-B0A8-0C494D699617}"/>
            </ac:spMkLst>
          </pc:spChg>
        </pc:sldLayoutChg>
        <pc:sldLayoutChg chg="modSp">
          <pc:chgData name="Scott Sewell" userId="de457e2e-e45e-424a-a509-131ccbd0ed4d" providerId="ADAL" clId="{C02F750B-B140-442A-9BAA-CBE67ABB0F60}" dt="2022-07-29T16:11:54.102" v="579" actId="404"/>
          <pc:sldLayoutMkLst>
            <pc:docMk/>
            <pc:sldMasterMk cId="1733847574" sldId="2147484580"/>
            <pc:sldLayoutMk cId="846457815" sldId="2147484591"/>
          </pc:sldLayoutMkLst>
          <pc:spChg chg="mod">
            <ac:chgData name="Scott Sewell" userId="de457e2e-e45e-424a-a509-131ccbd0ed4d" providerId="ADAL" clId="{C02F750B-B140-442A-9BAA-CBE67ABB0F60}" dt="2022-07-29T16:11:54.102" v="579" actId="404"/>
            <ac:spMkLst>
              <pc:docMk/>
              <pc:sldMasterMk cId="1733847574" sldId="2147484580"/>
              <pc:sldLayoutMk cId="846457815" sldId="2147484591"/>
              <ac:spMk id="2" creationId="{22FCFEFD-88E5-4869-B5C3-1611B0B50E15}"/>
            </ac:spMkLst>
          </pc:spChg>
        </pc:sldLayoutChg>
        <pc:sldLayoutChg chg="modSp mod">
          <pc:chgData name="Scott Sewell" userId="de457e2e-e45e-424a-a509-131ccbd0ed4d" providerId="ADAL" clId="{C02F750B-B140-442A-9BAA-CBE67ABB0F60}" dt="2022-07-29T16:12:20.167" v="583" actId="14100"/>
          <pc:sldLayoutMkLst>
            <pc:docMk/>
            <pc:sldMasterMk cId="1733847574" sldId="2147484580"/>
            <pc:sldLayoutMk cId="3195815297" sldId="2147484593"/>
          </pc:sldLayoutMkLst>
          <pc:spChg chg="mod">
            <ac:chgData name="Scott Sewell" userId="de457e2e-e45e-424a-a509-131ccbd0ed4d" providerId="ADAL" clId="{C02F750B-B140-442A-9BAA-CBE67ABB0F60}" dt="2022-07-29T16:12:20.167" v="583" actId="14100"/>
            <ac:spMkLst>
              <pc:docMk/>
              <pc:sldMasterMk cId="1733847574" sldId="2147484580"/>
              <pc:sldLayoutMk cId="3195815297" sldId="2147484593"/>
              <ac:spMk id="2" creationId="{00000000-0000-0000-0000-000000000000}"/>
            </ac:spMkLst>
          </pc:spChg>
        </pc:sldLayoutChg>
        <pc:sldLayoutChg chg="del">
          <pc:chgData name="Scott Sewell" userId="de457e2e-e45e-424a-a509-131ccbd0ed4d" providerId="ADAL" clId="{C02F750B-B140-442A-9BAA-CBE67ABB0F60}" dt="2022-07-29T16:12:03.052" v="580" actId="2696"/>
          <pc:sldLayoutMkLst>
            <pc:docMk/>
            <pc:sldMasterMk cId="1733847574" sldId="2147484580"/>
            <pc:sldLayoutMk cId="4235795793" sldId="2147484596"/>
          </pc:sldLayoutMkLst>
        </pc:sldLayoutChg>
        <pc:sldLayoutChg chg="modSp">
          <pc:chgData name="Scott Sewell" userId="de457e2e-e45e-424a-a509-131ccbd0ed4d" providerId="ADAL" clId="{C02F750B-B140-442A-9BAA-CBE67ABB0F60}" dt="2022-07-29T16:12:07.179" v="581"/>
          <pc:sldLayoutMkLst>
            <pc:docMk/>
            <pc:sldMasterMk cId="1733847574" sldId="2147484580"/>
            <pc:sldLayoutMk cId="3706383240" sldId="2147484597"/>
          </pc:sldLayoutMkLst>
          <pc:spChg chg="mod">
            <ac:chgData name="Scott Sewell" userId="de457e2e-e45e-424a-a509-131ccbd0ed4d" providerId="ADAL" clId="{C02F750B-B140-442A-9BAA-CBE67ABB0F60}" dt="2022-07-29T16:12:07.179" v="581"/>
            <ac:spMkLst>
              <pc:docMk/>
              <pc:sldMasterMk cId="1733847574" sldId="2147484580"/>
              <pc:sldLayoutMk cId="3706383240" sldId="2147484597"/>
              <ac:spMk id="2" creationId="{00000000-0000-0000-0000-000000000000}"/>
            </ac:spMkLst>
          </pc:spChg>
        </pc:sldLayoutChg>
      </pc:sldMasterChg>
    </pc:docChg>
  </pc:docChgLst>
  <pc:docChgLst>
    <pc:chgData name="Scott Sewell" userId="de457e2e-e45e-424a-a509-131ccbd0ed4d" providerId="ADAL" clId="{3B972CBD-1CF7-4985-B65D-BF3B3668E811}"/>
    <pc:docChg chg="undo redo custSel addSld delSld modSld sldOrd modSection">
      <pc:chgData name="Scott Sewell" userId="de457e2e-e45e-424a-a509-131ccbd0ed4d" providerId="ADAL" clId="{3B972CBD-1CF7-4985-B65D-BF3B3668E811}" dt="2022-11-14T15:32:22.572" v="122" actId="167"/>
      <pc:docMkLst>
        <pc:docMk/>
      </pc:docMkLst>
      <pc:sldChg chg="add setBg">
        <pc:chgData name="Scott Sewell" userId="de457e2e-e45e-424a-a509-131ccbd0ed4d" providerId="ADAL" clId="{3B972CBD-1CF7-4985-B65D-BF3B3668E811}" dt="2022-11-11T18:34:30.223" v="2"/>
        <pc:sldMkLst>
          <pc:docMk/>
          <pc:sldMk cId="587025235" sldId="2076138252"/>
        </pc:sldMkLst>
      </pc:sldChg>
      <pc:sldChg chg="del">
        <pc:chgData name="Scott Sewell" userId="de457e2e-e45e-424a-a509-131ccbd0ed4d" providerId="ADAL" clId="{3B972CBD-1CF7-4985-B65D-BF3B3668E811}" dt="2022-11-11T18:35:39.030" v="7" actId="47"/>
        <pc:sldMkLst>
          <pc:docMk/>
          <pc:sldMk cId="4128077251" sldId="2076138329"/>
        </pc:sldMkLst>
      </pc:sldChg>
      <pc:sldChg chg="del">
        <pc:chgData name="Scott Sewell" userId="de457e2e-e45e-424a-a509-131ccbd0ed4d" providerId="ADAL" clId="{3B972CBD-1CF7-4985-B65D-BF3B3668E811}" dt="2022-11-11T18:35:39.030" v="7" actId="47"/>
        <pc:sldMkLst>
          <pc:docMk/>
          <pc:sldMk cId="621457808" sldId="2076138330"/>
        </pc:sldMkLst>
      </pc:sldChg>
      <pc:sldChg chg="del">
        <pc:chgData name="Scott Sewell" userId="de457e2e-e45e-424a-a509-131ccbd0ed4d" providerId="ADAL" clId="{3B972CBD-1CF7-4985-B65D-BF3B3668E811}" dt="2022-11-11T18:35:39.030" v="7" actId="47"/>
        <pc:sldMkLst>
          <pc:docMk/>
          <pc:sldMk cId="4259596856" sldId="2076138331"/>
        </pc:sldMkLst>
      </pc:sldChg>
      <pc:sldChg chg="del">
        <pc:chgData name="Scott Sewell" userId="de457e2e-e45e-424a-a509-131ccbd0ed4d" providerId="ADAL" clId="{3B972CBD-1CF7-4985-B65D-BF3B3668E811}" dt="2022-11-11T18:35:39.030" v="7" actId="47"/>
        <pc:sldMkLst>
          <pc:docMk/>
          <pc:sldMk cId="1242867252" sldId="2141411117"/>
        </pc:sldMkLst>
      </pc:sldChg>
      <pc:sldChg chg="ord">
        <pc:chgData name="Scott Sewell" userId="de457e2e-e45e-424a-a509-131ccbd0ed4d" providerId="ADAL" clId="{3B972CBD-1CF7-4985-B65D-BF3B3668E811}" dt="2022-11-11T18:35:00.392" v="5"/>
        <pc:sldMkLst>
          <pc:docMk/>
          <pc:sldMk cId="2550538194" sldId="2147469880"/>
        </pc:sldMkLst>
      </pc:sldChg>
      <pc:sldChg chg="addSp delSp modSp mod">
        <pc:chgData name="Scott Sewell" userId="de457e2e-e45e-424a-a509-131ccbd0ed4d" providerId="ADAL" clId="{3B972CBD-1CF7-4985-B65D-BF3B3668E811}" dt="2022-11-14T15:21:01.110" v="35" actId="1076"/>
        <pc:sldMkLst>
          <pc:docMk/>
          <pc:sldMk cId="359008083" sldId="2147469888"/>
        </pc:sldMkLst>
        <pc:spChg chg="add del mod">
          <ac:chgData name="Scott Sewell" userId="de457e2e-e45e-424a-a509-131ccbd0ed4d" providerId="ADAL" clId="{3B972CBD-1CF7-4985-B65D-BF3B3668E811}" dt="2022-11-14T15:15:54.363" v="12" actId="22"/>
          <ac:spMkLst>
            <pc:docMk/>
            <pc:sldMk cId="359008083" sldId="2147469888"/>
            <ac:spMk id="5" creationId="{B1D0D202-1CA9-7480-EB69-5C5A4463F9B6}"/>
          </ac:spMkLst>
        </pc:spChg>
        <pc:spChg chg="add del mod">
          <ac:chgData name="Scott Sewell" userId="de457e2e-e45e-424a-a509-131ccbd0ed4d" providerId="ADAL" clId="{3B972CBD-1CF7-4985-B65D-BF3B3668E811}" dt="2022-11-14T15:17:03.802" v="15" actId="22"/>
          <ac:spMkLst>
            <pc:docMk/>
            <pc:sldMk cId="359008083" sldId="2147469888"/>
            <ac:spMk id="10" creationId="{EDD5D8C3-8DED-1331-8B32-1D845472CD4F}"/>
          </ac:spMkLst>
        </pc:spChg>
        <pc:picChg chg="del">
          <ac:chgData name="Scott Sewell" userId="de457e2e-e45e-424a-a509-131ccbd0ed4d" providerId="ADAL" clId="{3B972CBD-1CF7-4985-B65D-BF3B3668E811}" dt="2022-11-14T15:15:50.174" v="11" actId="478"/>
          <ac:picMkLst>
            <pc:docMk/>
            <pc:sldMk cId="359008083" sldId="2147469888"/>
            <ac:picMk id="6" creationId="{7C74B04D-3B3A-46A9-87EF-E06C4B1B5E1E}"/>
          </ac:picMkLst>
        </pc:picChg>
        <pc:picChg chg="add del mod ord">
          <ac:chgData name="Scott Sewell" userId="de457e2e-e45e-424a-a509-131ccbd0ed4d" providerId="ADAL" clId="{3B972CBD-1CF7-4985-B65D-BF3B3668E811}" dt="2022-11-14T15:17:01.144" v="14" actId="478"/>
          <ac:picMkLst>
            <pc:docMk/>
            <pc:sldMk cId="359008083" sldId="2147469888"/>
            <ac:picMk id="8" creationId="{05F8ACFC-0399-67F8-B663-5CF74FBFFA1A}"/>
          </ac:picMkLst>
        </pc:picChg>
        <pc:picChg chg="add mod ord">
          <ac:chgData name="Scott Sewell" userId="de457e2e-e45e-424a-a509-131ccbd0ed4d" providerId="ADAL" clId="{3B972CBD-1CF7-4985-B65D-BF3B3668E811}" dt="2022-11-14T15:21:01.110" v="35" actId="1076"/>
          <ac:picMkLst>
            <pc:docMk/>
            <pc:sldMk cId="359008083" sldId="2147469888"/>
            <ac:picMk id="12" creationId="{BDE0485F-B58D-EFB1-82B1-966943AD23D4}"/>
          </ac:picMkLst>
        </pc:picChg>
      </pc:sldChg>
      <pc:sldChg chg="addSp delSp modSp mod">
        <pc:chgData name="Scott Sewell" userId="de457e2e-e45e-424a-a509-131ccbd0ed4d" providerId="ADAL" clId="{3B972CBD-1CF7-4985-B65D-BF3B3668E811}" dt="2022-11-14T15:20:26.439" v="33" actId="1036"/>
        <pc:sldMkLst>
          <pc:docMk/>
          <pc:sldMk cId="1930749852" sldId="2147469889"/>
        </pc:sldMkLst>
        <pc:spChg chg="add del mod">
          <ac:chgData name="Scott Sewell" userId="de457e2e-e45e-424a-a509-131ccbd0ed4d" providerId="ADAL" clId="{3B972CBD-1CF7-4985-B65D-BF3B3668E811}" dt="2022-11-14T15:18:24.297" v="20" actId="22"/>
          <ac:spMkLst>
            <pc:docMk/>
            <pc:sldMk cId="1930749852" sldId="2147469889"/>
            <ac:spMk id="5" creationId="{5EA7516D-CD94-7557-84B7-E8A79C0D08CB}"/>
          </ac:spMkLst>
        </pc:spChg>
        <pc:picChg chg="del">
          <ac:chgData name="Scott Sewell" userId="de457e2e-e45e-424a-a509-131ccbd0ed4d" providerId="ADAL" clId="{3B972CBD-1CF7-4985-B65D-BF3B3668E811}" dt="2022-11-14T15:18:21.885" v="19" actId="478"/>
          <ac:picMkLst>
            <pc:docMk/>
            <pc:sldMk cId="1930749852" sldId="2147469889"/>
            <ac:picMk id="6" creationId="{4DA43F24-883B-41B7-BADB-F7B4890157C2}"/>
          </ac:picMkLst>
        </pc:picChg>
        <pc:picChg chg="add mod ord">
          <ac:chgData name="Scott Sewell" userId="de457e2e-e45e-424a-a509-131ccbd0ed4d" providerId="ADAL" clId="{3B972CBD-1CF7-4985-B65D-BF3B3668E811}" dt="2022-11-14T15:20:26.439" v="33" actId="1036"/>
          <ac:picMkLst>
            <pc:docMk/>
            <pc:sldMk cId="1930749852" sldId="2147469889"/>
            <ac:picMk id="8" creationId="{01CF28F1-E949-424C-6DFA-9A8291FC7683}"/>
          </ac:picMkLst>
        </pc:picChg>
      </pc:sldChg>
      <pc:sldChg chg="modSp mod">
        <pc:chgData name="Scott Sewell" userId="de457e2e-e45e-424a-a509-131ccbd0ed4d" providerId="ADAL" clId="{3B972CBD-1CF7-4985-B65D-BF3B3668E811}" dt="2022-11-11T18:41:51.355" v="10" actId="20577"/>
        <pc:sldMkLst>
          <pc:docMk/>
          <pc:sldMk cId="708940956" sldId="2147469891"/>
        </pc:sldMkLst>
        <pc:spChg chg="mod">
          <ac:chgData name="Scott Sewell" userId="de457e2e-e45e-424a-a509-131ccbd0ed4d" providerId="ADAL" clId="{3B972CBD-1CF7-4985-B65D-BF3B3668E811}" dt="2022-11-11T18:41:51.355" v="10" actId="20577"/>
          <ac:spMkLst>
            <pc:docMk/>
            <pc:sldMk cId="708940956" sldId="2147469891"/>
            <ac:spMk id="4" creationId="{1E2D98B1-DE12-4753-9E52-79A12E7B6353}"/>
          </ac:spMkLst>
        </pc:spChg>
        <pc:spChg chg="mod">
          <ac:chgData name="Scott Sewell" userId="de457e2e-e45e-424a-a509-131ccbd0ed4d" providerId="ADAL" clId="{3B972CBD-1CF7-4985-B65D-BF3B3668E811}" dt="2022-10-05T19:04:34.122" v="1" actId="207"/>
          <ac:spMkLst>
            <pc:docMk/>
            <pc:sldMk cId="708940956" sldId="2147469891"/>
            <ac:spMk id="39" creationId="{FA1AFEF8-41A2-41ED-AD43-0C447899DB6E}"/>
          </ac:spMkLst>
        </pc:spChg>
      </pc:sldChg>
      <pc:sldChg chg="addSp delSp modSp mod">
        <pc:chgData name="Scott Sewell" userId="de457e2e-e45e-424a-a509-131ccbd0ed4d" providerId="ADAL" clId="{3B972CBD-1CF7-4985-B65D-BF3B3668E811}" dt="2022-11-14T15:32:22.572" v="122" actId="167"/>
        <pc:sldMkLst>
          <pc:docMk/>
          <pc:sldMk cId="2563812821" sldId="2147469900"/>
        </pc:sldMkLst>
        <pc:spChg chg="add del mod">
          <ac:chgData name="Scott Sewell" userId="de457e2e-e45e-424a-a509-131ccbd0ed4d" providerId="ADAL" clId="{3B972CBD-1CF7-4985-B65D-BF3B3668E811}" dt="2022-11-14T15:26:45.406" v="117" actId="478"/>
          <ac:spMkLst>
            <pc:docMk/>
            <pc:sldMk cId="2563812821" sldId="2147469900"/>
            <ac:spMk id="5" creationId="{AE598270-B321-1B4E-7131-2300944A2C81}"/>
          </ac:spMkLst>
        </pc:spChg>
        <pc:spChg chg="mod">
          <ac:chgData name="Scott Sewell" userId="de457e2e-e45e-424a-a509-131ccbd0ed4d" providerId="ADAL" clId="{3B972CBD-1CF7-4985-B65D-BF3B3668E811}" dt="2022-11-11T18:41:30.267" v="8" actId="20577"/>
          <ac:spMkLst>
            <pc:docMk/>
            <pc:sldMk cId="2563812821" sldId="2147469900"/>
            <ac:spMk id="34" creationId="{C760FA40-6501-42A0-9738-E7A86B82C19C}"/>
          </ac:spMkLst>
        </pc:spChg>
        <pc:spChg chg="mod">
          <ac:chgData name="Scott Sewell" userId="de457e2e-e45e-424a-a509-131ccbd0ed4d" providerId="ADAL" clId="{3B972CBD-1CF7-4985-B65D-BF3B3668E811}" dt="2022-10-05T19:04:23.252" v="0" actId="207"/>
          <ac:spMkLst>
            <pc:docMk/>
            <pc:sldMk cId="2563812821" sldId="2147469900"/>
            <ac:spMk id="36" creationId="{AF1B5D90-9F91-4A47-A8E7-00CC7E046B7E}"/>
          </ac:spMkLst>
        </pc:spChg>
        <pc:graphicFrameChg chg="del mod">
          <ac:chgData name="Scott Sewell" userId="de457e2e-e45e-424a-a509-131ccbd0ed4d" providerId="ADAL" clId="{3B972CBD-1CF7-4985-B65D-BF3B3668E811}" dt="2022-11-14T15:26:39.689" v="116" actId="478"/>
          <ac:graphicFrameMkLst>
            <pc:docMk/>
            <pc:sldMk cId="2563812821" sldId="2147469900"/>
            <ac:graphicFrameMk id="4" creationId="{82B7067D-9DC1-4F22-863C-7B6ED1DA07FF}"/>
          </ac:graphicFrameMkLst>
        </pc:graphicFrameChg>
        <pc:graphicFrameChg chg="add mod ord">
          <ac:chgData name="Scott Sewell" userId="de457e2e-e45e-424a-a509-131ccbd0ed4d" providerId="ADAL" clId="{3B972CBD-1CF7-4985-B65D-BF3B3668E811}" dt="2022-11-14T15:32:22.572" v="122" actId="167"/>
          <ac:graphicFrameMkLst>
            <pc:docMk/>
            <pc:sldMk cId="2563812821" sldId="2147469900"/>
            <ac:graphicFrameMk id="6" creationId="{1E9236AA-FA04-60F2-21DF-905C1DBD9A35}"/>
          </ac:graphicFrameMkLst>
        </pc:graphicFrameChg>
      </pc:sldChg>
      <pc:sldChg chg="del">
        <pc:chgData name="Scott Sewell" userId="de457e2e-e45e-424a-a509-131ccbd0ed4d" providerId="ADAL" clId="{3B972CBD-1CF7-4985-B65D-BF3B3668E811}" dt="2022-11-11T18:34:32.796" v="3" actId="47"/>
        <pc:sldMkLst>
          <pc:docMk/>
          <pc:sldMk cId="883272442" sldId="2147469901"/>
        </pc:sldMkLst>
      </pc:sldChg>
      <pc:sldChg chg="del">
        <pc:chgData name="Scott Sewell" userId="de457e2e-e45e-424a-a509-131ccbd0ed4d" providerId="ADAL" clId="{3B972CBD-1CF7-4985-B65D-BF3B3668E811}" dt="2022-11-11T18:35:39.030" v="7" actId="47"/>
        <pc:sldMkLst>
          <pc:docMk/>
          <pc:sldMk cId="990886729" sldId="2147469902"/>
        </pc:sldMkLst>
      </pc:sldChg>
      <pc:sldChg chg="modSp mod">
        <pc:chgData name="Scott Sewell" userId="de457e2e-e45e-424a-a509-131ccbd0ed4d" providerId="ADAL" clId="{3B972CBD-1CF7-4985-B65D-BF3B3668E811}" dt="2022-11-14T15:26:31.633" v="115" actId="20577"/>
        <pc:sldMkLst>
          <pc:docMk/>
          <pc:sldMk cId="2513403112" sldId="2147469903"/>
        </pc:sldMkLst>
        <pc:spChg chg="mod">
          <ac:chgData name="Scott Sewell" userId="de457e2e-e45e-424a-a509-131ccbd0ed4d" providerId="ADAL" clId="{3B972CBD-1CF7-4985-B65D-BF3B3668E811}" dt="2022-11-14T15:26:31.633" v="115" actId="20577"/>
          <ac:spMkLst>
            <pc:docMk/>
            <pc:sldMk cId="2513403112" sldId="2147469903"/>
            <ac:spMk id="2" creationId="{E7DDCB5F-D107-430F-807E-B4E95970111A}"/>
          </ac:spMkLst>
        </pc:spChg>
      </pc:sldChg>
      <pc:sldChg chg="add setBg">
        <pc:chgData name="Scott Sewell" userId="de457e2e-e45e-424a-a509-131ccbd0ed4d" providerId="ADAL" clId="{3B972CBD-1CF7-4985-B65D-BF3B3668E811}" dt="2022-11-11T18:35:27.791" v="6"/>
        <pc:sldMkLst>
          <pc:docMk/>
          <pc:sldMk cId="1921466711" sldId="214746991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2" y="165152"/>
          <a:ext cx="5011703" cy="5760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Benefits:</a:t>
          </a:r>
        </a:p>
      </dsp:txBody>
      <dsp:txXfrm>
        <a:off x="52" y="165152"/>
        <a:ext cx="5011703" cy="576000"/>
      </dsp:txXfrm>
    </dsp:sp>
    <dsp:sp modelId="{B244E81D-1275-40AB-A643-E0419FE4CDF0}">
      <dsp:nvSpPr>
        <dsp:cNvPr id="0" name=""/>
        <dsp:cNvSpPr/>
      </dsp:nvSpPr>
      <dsp:spPr>
        <a:xfrm>
          <a:off x="52" y="741152"/>
          <a:ext cx="5011703" cy="353075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Getting the Dataverse data to start flowing to the Azure Data Lake is a matter of clicks.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Comes with a serverless SQL pool endpoint you can query with T-SQL.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Works as a data warehouse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Large volumes and complex query support in Synapse for additional data support and enrichment.</a:t>
          </a:r>
        </a:p>
      </dsp:txBody>
      <dsp:txXfrm>
        <a:off x="52" y="741152"/>
        <a:ext cx="5011703" cy="3530756"/>
      </dsp:txXfrm>
    </dsp:sp>
    <dsp:sp modelId="{11577781-B0B0-4371-AF49-F31EBCF78131}">
      <dsp:nvSpPr>
        <dsp:cNvPr id="0" name=""/>
        <dsp:cNvSpPr/>
      </dsp:nvSpPr>
      <dsp:spPr>
        <a:xfrm>
          <a:off x="5713394" y="165152"/>
          <a:ext cx="5011703" cy="5760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Considerations:</a:t>
          </a:r>
        </a:p>
      </dsp:txBody>
      <dsp:txXfrm>
        <a:off x="5713394" y="165152"/>
        <a:ext cx="5011703" cy="576000"/>
      </dsp:txXfrm>
    </dsp:sp>
    <dsp:sp modelId="{F80555E7-CAFB-443E-9CB7-3651B0B0619E}">
      <dsp:nvSpPr>
        <dsp:cNvPr id="0" name=""/>
        <dsp:cNvSpPr/>
      </dsp:nvSpPr>
      <dsp:spPr>
        <a:xfrm>
          <a:off x="5713394" y="741152"/>
          <a:ext cx="5011703" cy="3530756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Azure Data Lake and Azure Synapse Analytics are billed on an Azure subscription.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Date-Time is in UTC format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Once the data is out of Dataverse, the configured security model is lost (need to add Row Level Security).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713394" y="741152"/>
        <a:ext cx="5011703" cy="3530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11/14/2022 9:12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767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942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587850"/>
            <a:ext cx="10726460" cy="1136496"/>
          </a:xfrm>
        </p:spPr>
        <p:txBody>
          <a:bodyPr>
            <a:noAutofit/>
          </a:bodyPr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6457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466301"/>
            <a:ext cx="11437093" cy="565027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0059" y="1506811"/>
            <a:ext cx="3934073" cy="4327483"/>
          </a:xfrm>
        </p:spPr>
        <p:txBody>
          <a:bodyPr/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0960" y="1506811"/>
            <a:ext cx="6248044" cy="4115328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28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33149" marR="0" lvl="0" indent="-233149" algn="ctr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33149" marR="0" lvl="0" indent="-233149" algn="ctr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817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2690671"/>
            <a:ext cx="5621286" cy="91409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9581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398342"/>
            <a:ext cx="4500125" cy="1004492"/>
          </a:xfrm>
        </p:spPr>
        <p:txBody>
          <a:bodyPr anchor="ctr"/>
          <a:lstStyle>
            <a:lvl1pPr>
              <a:defRPr sz="3264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86339" y="597450"/>
            <a:ext cx="6604777" cy="58807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510" y="1781845"/>
            <a:ext cx="4500125" cy="878930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9443" y="158051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03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0912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9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2690671"/>
            <a:ext cx="9327356" cy="9140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0638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1" y="2355795"/>
            <a:ext cx="3245833" cy="403804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3449" y="2355795"/>
            <a:ext cx="7398732" cy="4038041"/>
          </a:xfrm>
        </p:spPr>
        <p:txBody>
          <a:bodyPr anchor="t"/>
          <a:lstStyle>
            <a:lvl1pPr marL="236387" indent="-236387">
              <a:spcAft>
                <a:spcPts val="612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41841" y="2059499"/>
            <a:ext cx="740034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4034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059" y="1645122"/>
            <a:ext cx="4251462" cy="1958759"/>
          </a:xfrm>
        </p:spPr>
        <p:txBody>
          <a:bodyPr anchor="b" anchorCtr="0">
            <a:spAutoFit/>
          </a:bodyPr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88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3713" y="4041282"/>
            <a:ext cx="4248092" cy="3107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44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95915" y="597449"/>
            <a:ext cx="2912458" cy="29508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3712" y="5167153"/>
            <a:ext cx="4248092" cy="25426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36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15138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579324" y="3152675"/>
            <a:ext cx="4069384" cy="3859942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279" y="1414710"/>
            <a:ext cx="5237636" cy="37484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47"/>
              </a:spcBef>
              <a:buClr>
                <a:schemeClr val="tx1"/>
              </a:buClr>
              <a:buFont typeface="Arial" panose="020B0604020202020204" pitchFamily="34" charset="0"/>
              <a:buNone/>
              <a:defRPr sz="204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60624" indent="0">
              <a:buFont typeface="Arial" panose="020B0604020202020204" pitchFamily="34" charset="0"/>
              <a:buNone/>
              <a:defRPr sz="2040" b="0"/>
            </a:lvl2pPr>
            <a:lvl3pPr marL="459734" indent="0">
              <a:buFont typeface="Arial" panose="020B0604020202020204" pitchFamily="34" charset="0"/>
              <a:buNone/>
              <a:tabLst/>
              <a:defRPr sz="1632" b="0"/>
            </a:lvl3pPr>
            <a:lvl4pPr marL="665319" indent="0">
              <a:buFont typeface="Arial" panose="020B0604020202020204" pitchFamily="34" charset="0"/>
              <a:buNone/>
              <a:defRPr sz="1428" b="0"/>
            </a:lvl4pPr>
            <a:lvl5pPr marL="870904" indent="0">
              <a:buFont typeface="Arial" panose="020B0604020202020204" pitchFamily="34" charset="0"/>
              <a:buNone/>
              <a:tabLst/>
              <a:defRPr sz="1428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5915" y="2087836"/>
            <a:ext cx="5125901" cy="1409427"/>
          </a:xfrm>
        </p:spPr>
        <p:txBody>
          <a:bodyPr/>
          <a:lstStyle>
            <a:lvl1pPr marL="0" indent="0">
              <a:buNone/>
              <a:defRPr sz="2040" b="1"/>
            </a:lvl1pPr>
            <a:lvl2pPr marL="0" indent="0">
              <a:spcAft>
                <a:spcPts val="612"/>
              </a:spcAft>
              <a:buNone/>
              <a:defRPr sz="1632"/>
            </a:lvl2pPr>
            <a:lvl3pPr marL="202387" indent="-202387">
              <a:defRPr sz="1632"/>
            </a:lvl3pPr>
            <a:lvl4pPr>
              <a:defRPr sz="1122"/>
            </a:lvl4pPr>
            <a:lvl5pPr>
              <a:defRPr sz="112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836848" y="2123790"/>
            <a:ext cx="8389214" cy="4741964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60402" y="2248721"/>
            <a:ext cx="7928253" cy="445302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36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9309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6660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832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>
            <a:normAutofit/>
          </a:bodyPr>
          <a:lstStyle>
            <a:lvl1pPr>
              <a:defRPr lang="en-US" sz="54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>
            <a:noAutofit/>
          </a:bodyPr>
          <a:lstStyle>
            <a:lvl1pPr marL="0" indent="0">
              <a:buNone/>
              <a:defRPr lang="en-US" sz="32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734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6705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089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0920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658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0989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0505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84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1" r:id="rId1"/>
    <p:sldLayoutId id="2147484582" r:id="rId2"/>
    <p:sldLayoutId id="2147484583" r:id="rId3"/>
    <p:sldLayoutId id="2147484584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93" r:id="rId13"/>
    <p:sldLayoutId id="2147484594" r:id="rId14"/>
    <p:sldLayoutId id="2147484595" r:id="rId15"/>
    <p:sldLayoutId id="2147484597" r:id="rId16"/>
    <p:sldLayoutId id="2147484598" r:id="rId17"/>
    <p:sldLayoutId id="2147484599" r:id="rId18"/>
    <p:sldLayoutId id="2147484600" r:id="rId19"/>
    <p:sldLayoutId id="2147484601" r:id="rId20"/>
  </p:sldLayoutIdLst>
  <p:transition>
    <p:fade/>
  </p:transition>
  <p:hf sldNum="0" hdr="0" ft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lang="en-US" sz="4400" kern="1200" spc="-49" dirty="0">
          <a:ln w="3175">
            <a:noFill/>
          </a:ln>
          <a:gradFill flip="none" rotWithShape="1">
            <a:gsLst>
              <a:gs pos="0">
                <a:srgbClr val="50E6FF"/>
              </a:gs>
              <a:gs pos="100000">
                <a:srgbClr val="0078D4"/>
              </a:gs>
            </a:gsLst>
            <a:lin ang="18900000" scaled="1"/>
            <a:tileRect/>
          </a:gradFill>
          <a:latin typeface="Segoe UI Semibold"/>
          <a:ea typeface="+mn-ea"/>
          <a:cs typeface="Segoe UI" pitchFamily="34" charset="0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bg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bg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bg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bg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bg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docs.microsoft.com/en-us/power-apps/maker/data-platform/azure-synapse-link-choice-labels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3" y="-1"/>
            <a:ext cx="6100079" cy="7013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D4619B-1D76-5DEF-5289-E31214C4F4C0}"/>
              </a:ext>
            </a:extLst>
          </p:cNvPr>
          <p:cNvSpPr/>
          <p:nvPr/>
        </p:nvSpPr>
        <p:spPr>
          <a:xfrm>
            <a:off x="2693" y="-3"/>
            <a:ext cx="6105277" cy="7015466"/>
          </a:xfrm>
          <a:custGeom>
            <a:avLst/>
            <a:gdLst>
              <a:gd name="connsiteX0" fmla="*/ 4592575 w 6105277"/>
              <a:gd name="connsiteY0" fmla="*/ 1548747 h 7015466"/>
              <a:gd name="connsiteX1" fmla="*/ 2661329 w 6105277"/>
              <a:gd name="connsiteY1" fmla="*/ 2670523 h 7015466"/>
              <a:gd name="connsiteX2" fmla="*/ 3473214 w 6105277"/>
              <a:gd name="connsiteY2" fmla="*/ 2952972 h 7015466"/>
              <a:gd name="connsiteX3" fmla="*/ 4111945 w 6105277"/>
              <a:gd name="connsiteY3" fmla="*/ 3525540 h 7015466"/>
              <a:gd name="connsiteX4" fmla="*/ 4111330 w 6105277"/>
              <a:gd name="connsiteY4" fmla="*/ 3525992 h 7015466"/>
              <a:gd name="connsiteX5" fmla="*/ 4123155 w 6105277"/>
              <a:gd name="connsiteY5" fmla="*/ 3522315 h 7015466"/>
              <a:gd name="connsiteX6" fmla="*/ 4267593 w 6105277"/>
              <a:gd name="connsiteY6" fmla="*/ 3507733 h 7015466"/>
              <a:gd name="connsiteX7" fmla="*/ 4984284 w 6105277"/>
              <a:gd name="connsiteY7" fmla="*/ 4225498 h 7015466"/>
              <a:gd name="connsiteX8" fmla="*/ 4267593 w 6105277"/>
              <a:gd name="connsiteY8" fmla="*/ 4943263 h 7015466"/>
              <a:gd name="connsiteX9" fmla="*/ 3866885 w 6105277"/>
              <a:gd name="connsiteY9" fmla="*/ 4820680 h 7015466"/>
              <a:gd name="connsiteX10" fmla="*/ 3845473 w 6105277"/>
              <a:gd name="connsiteY10" fmla="*/ 4802988 h 7015466"/>
              <a:gd name="connsiteX11" fmla="*/ 3847700 w 6105277"/>
              <a:gd name="connsiteY11" fmla="*/ 4807107 h 7015466"/>
              <a:gd name="connsiteX12" fmla="*/ 2128852 w 6105277"/>
              <a:gd name="connsiteY12" fmla="*/ 5800912 h 7015466"/>
              <a:gd name="connsiteX13" fmla="*/ 3059340 w 6105277"/>
              <a:gd name="connsiteY13" fmla="*/ 6332219 h 7015466"/>
              <a:gd name="connsiteX14" fmla="*/ 5542866 w 6105277"/>
              <a:gd name="connsiteY14" fmla="*/ 4898881 h 7015466"/>
              <a:gd name="connsiteX15" fmla="*/ 5542866 w 6105277"/>
              <a:gd name="connsiteY15" fmla="*/ 2100694 h 7015466"/>
              <a:gd name="connsiteX16" fmla="*/ 6104577 w 6105277"/>
              <a:gd name="connsiteY16" fmla="*/ 1754845 h 7015466"/>
              <a:gd name="connsiteX17" fmla="*/ 5541225 w 6105277"/>
              <a:gd name="connsiteY17" fmla="*/ 2100695 h 7015466"/>
              <a:gd name="connsiteX18" fmla="*/ 3059340 w 6105277"/>
              <a:gd name="connsiteY18" fmla="*/ 656673 h 7015466"/>
              <a:gd name="connsiteX19" fmla="*/ 565420 w 6105277"/>
              <a:gd name="connsiteY19" fmla="*/ 2100695 h 7015466"/>
              <a:gd name="connsiteX20" fmla="*/ 565420 w 6105277"/>
              <a:gd name="connsiteY20" fmla="*/ 2100695 h 7015466"/>
              <a:gd name="connsiteX21" fmla="*/ 565420 w 6105277"/>
              <a:gd name="connsiteY21" fmla="*/ 4908196 h 7015466"/>
              <a:gd name="connsiteX22" fmla="*/ 1535664 w 6105277"/>
              <a:gd name="connsiteY22" fmla="*/ 5462204 h 7015466"/>
              <a:gd name="connsiteX23" fmla="*/ 3554728 w 6105277"/>
              <a:gd name="connsiteY23" fmla="*/ 4299713 h 7015466"/>
              <a:gd name="connsiteX24" fmla="*/ 3554602 w 6105277"/>
              <a:gd name="connsiteY24" fmla="*/ 4298886 h 7015466"/>
              <a:gd name="connsiteX25" fmla="*/ 3550902 w 6105277"/>
              <a:gd name="connsiteY25" fmla="*/ 4225498 h 7015466"/>
              <a:gd name="connsiteX26" fmla="*/ 3607223 w 6105277"/>
              <a:gd name="connsiteY26" fmla="*/ 3946111 h 7015466"/>
              <a:gd name="connsiteX27" fmla="*/ 3652302 w 6105277"/>
              <a:gd name="connsiteY27" fmla="*/ 3862935 h 7015466"/>
              <a:gd name="connsiteX28" fmla="*/ 3646916 w 6105277"/>
              <a:gd name="connsiteY28" fmla="*/ 3866889 h 7015466"/>
              <a:gd name="connsiteX29" fmla="*/ 3103380 w 6105277"/>
              <a:gd name="connsiteY29" fmla="*/ 3419793 h 7015466"/>
              <a:gd name="connsiteX30" fmla="*/ 2416779 w 6105277"/>
              <a:gd name="connsiteY30" fmla="*/ 3232681 h 7015466"/>
              <a:gd name="connsiteX31" fmla="*/ 2416168 w 6105277"/>
              <a:gd name="connsiteY31" fmla="*/ 3228393 h 7015466"/>
              <a:gd name="connsiteX32" fmla="*/ 2359231 w 6105277"/>
              <a:gd name="connsiteY32" fmla="*/ 3297505 h 7015466"/>
              <a:gd name="connsiteX33" fmla="*/ 1852454 w 6105277"/>
              <a:gd name="connsiteY33" fmla="*/ 3507733 h 7015466"/>
              <a:gd name="connsiteX34" fmla="*/ 1135763 w 6105277"/>
              <a:gd name="connsiteY34" fmla="*/ 2789968 h 7015466"/>
              <a:gd name="connsiteX35" fmla="*/ 1852454 w 6105277"/>
              <a:gd name="connsiteY35" fmla="*/ 2072203 h 7015466"/>
              <a:gd name="connsiteX36" fmla="*/ 2253163 w 6105277"/>
              <a:gd name="connsiteY36" fmla="*/ 2194786 h 7015466"/>
              <a:gd name="connsiteX37" fmla="*/ 2270899 w 6105277"/>
              <a:gd name="connsiteY37" fmla="*/ 2209441 h 7015466"/>
              <a:gd name="connsiteX38" fmla="*/ 2270432 w 6105277"/>
              <a:gd name="connsiteY38" fmla="*/ 2206167 h 7015466"/>
              <a:gd name="connsiteX39" fmla="*/ 3994485 w 6105277"/>
              <a:gd name="connsiteY39" fmla="*/ 1200764 h 7015466"/>
              <a:gd name="connsiteX40" fmla="*/ 3059340 w 6105277"/>
              <a:gd name="connsiteY40" fmla="*/ 0 h 7015466"/>
              <a:gd name="connsiteX41" fmla="*/ 4565709 w 6105277"/>
              <a:gd name="connsiteY41" fmla="*/ 867647 h 7015466"/>
              <a:gd name="connsiteX42" fmla="*/ 4565758 w 6105277"/>
              <a:gd name="connsiteY42" fmla="*/ 867618 h 7015466"/>
              <a:gd name="connsiteX43" fmla="*/ 4565892 w 6105277"/>
              <a:gd name="connsiteY43" fmla="*/ 867752 h 7015466"/>
              <a:gd name="connsiteX44" fmla="*/ 4870279 w 6105277"/>
              <a:gd name="connsiteY44" fmla="*/ 1043075 h 7015466"/>
              <a:gd name="connsiteX45" fmla="*/ 5168106 w 6105277"/>
              <a:gd name="connsiteY45" fmla="*/ 1214446 h 7015466"/>
              <a:gd name="connsiteX46" fmla="*/ 5167957 w 6105277"/>
              <a:gd name="connsiteY46" fmla="*/ 1214533 h 7015466"/>
              <a:gd name="connsiteX47" fmla="*/ 6105276 w 6105277"/>
              <a:gd name="connsiteY47" fmla="*/ 1754415 h 7015466"/>
              <a:gd name="connsiteX48" fmla="*/ 6105277 w 6105277"/>
              <a:gd name="connsiteY48" fmla="*/ 1754414 h 7015466"/>
              <a:gd name="connsiteX49" fmla="*/ 6105277 w 6105277"/>
              <a:gd name="connsiteY49" fmla="*/ 1754415 h 7015466"/>
              <a:gd name="connsiteX50" fmla="*/ 6105277 w 6105277"/>
              <a:gd name="connsiteY50" fmla="*/ 5263243 h 7015466"/>
              <a:gd name="connsiteX51" fmla="*/ 3059340 w 6105277"/>
              <a:gd name="connsiteY51" fmla="*/ 7015466 h 7015466"/>
              <a:gd name="connsiteX52" fmla="*/ 1281856 w 6105277"/>
              <a:gd name="connsiteY52" fmla="*/ 5986915 h 7015466"/>
              <a:gd name="connsiteX53" fmla="*/ 953855 w 6105277"/>
              <a:gd name="connsiteY53" fmla="*/ 5797184 h 7015466"/>
              <a:gd name="connsiteX54" fmla="*/ 953915 w 6105277"/>
              <a:gd name="connsiteY54" fmla="*/ 5797150 h 7015466"/>
              <a:gd name="connsiteX55" fmla="*/ 0 w 6105277"/>
              <a:gd name="connsiteY55" fmla="*/ 5245162 h 7015466"/>
              <a:gd name="connsiteX56" fmla="*/ 0 w 6105277"/>
              <a:gd name="connsiteY56" fmla="*/ 1745373 h 7015466"/>
              <a:gd name="connsiteX57" fmla="*/ 565308 w 6105277"/>
              <a:gd name="connsiteY57" fmla="*/ 2100624 h 7015466"/>
              <a:gd name="connsiteX58" fmla="*/ 6018 w 6105277"/>
              <a:gd name="connsiteY58" fmla="*/ 1745374 h 701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105277" h="7015466">
                <a:moveTo>
                  <a:pt x="4592575" y="1548747"/>
                </a:moveTo>
                <a:lnTo>
                  <a:pt x="2661329" y="2670523"/>
                </a:lnTo>
                <a:cubicBezTo>
                  <a:pt x="2941167" y="2709151"/>
                  <a:pt x="3132102" y="2772982"/>
                  <a:pt x="3473214" y="2952972"/>
                </a:cubicBezTo>
                <a:cubicBezTo>
                  <a:pt x="3814327" y="3132961"/>
                  <a:pt x="4111945" y="3525540"/>
                  <a:pt x="4111945" y="3525540"/>
                </a:cubicBezTo>
                <a:lnTo>
                  <a:pt x="4111330" y="3525992"/>
                </a:lnTo>
                <a:lnTo>
                  <a:pt x="4123155" y="3522315"/>
                </a:lnTo>
                <a:cubicBezTo>
                  <a:pt x="4169810" y="3512754"/>
                  <a:pt x="4218116" y="3507733"/>
                  <a:pt x="4267593" y="3507733"/>
                </a:cubicBezTo>
                <a:cubicBezTo>
                  <a:pt x="4663411" y="3507733"/>
                  <a:pt x="4984284" y="3829087"/>
                  <a:pt x="4984284" y="4225498"/>
                </a:cubicBezTo>
                <a:cubicBezTo>
                  <a:pt x="4984284" y="4621909"/>
                  <a:pt x="4663411" y="4943263"/>
                  <a:pt x="4267593" y="4943263"/>
                </a:cubicBezTo>
                <a:cubicBezTo>
                  <a:pt x="4119162" y="4943263"/>
                  <a:pt x="3981269" y="4898073"/>
                  <a:pt x="3866885" y="4820680"/>
                </a:cubicBezTo>
                <a:lnTo>
                  <a:pt x="3845473" y="4802988"/>
                </a:lnTo>
                <a:lnTo>
                  <a:pt x="3847700" y="4807107"/>
                </a:lnTo>
                <a:lnTo>
                  <a:pt x="2128852" y="5800912"/>
                </a:lnTo>
                <a:lnTo>
                  <a:pt x="3059340" y="6332219"/>
                </a:lnTo>
                <a:lnTo>
                  <a:pt x="5542866" y="4898881"/>
                </a:lnTo>
                <a:lnTo>
                  <a:pt x="5542866" y="2100694"/>
                </a:lnTo>
                <a:lnTo>
                  <a:pt x="6104577" y="1754845"/>
                </a:lnTo>
                <a:lnTo>
                  <a:pt x="5541225" y="2100695"/>
                </a:lnTo>
                <a:close/>
                <a:moveTo>
                  <a:pt x="3059340" y="656673"/>
                </a:moveTo>
                <a:lnTo>
                  <a:pt x="565420" y="2100695"/>
                </a:lnTo>
                <a:lnTo>
                  <a:pt x="565420" y="2100695"/>
                </a:lnTo>
                <a:lnTo>
                  <a:pt x="565420" y="4908196"/>
                </a:lnTo>
                <a:lnTo>
                  <a:pt x="1535664" y="5462204"/>
                </a:lnTo>
                <a:lnTo>
                  <a:pt x="3554728" y="4299713"/>
                </a:lnTo>
                <a:lnTo>
                  <a:pt x="3554602" y="4298886"/>
                </a:lnTo>
                <a:cubicBezTo>
                  <a:pt x="3552156" y="4274756"/>
                  <a:pt x="3550902" y="4250273"/>
                  <a:pt x="3550902" y="4225498"/>
                </a:cubicBezTo>
                <a:cubicBezTo>
                  <a:pt x="3550902" y="4126395"/>
                  <a:pt x="3570957" y="4031983"/>
                  <a:pt x="3607223" y="3946111"/>
                </a:cubicBezTo>
                <a:lnTo>
                  <a:pt x="3652302" y="3862935"/>
                </a:lnTo>
                <a:lnTo>
                  <a:pt x="3646916" y="3866889"/>
                </a:lnTo>
                <a:cubicBezTo>
                  <a:pt x="3612723" y="3813194"/>
                  <a:pt x="3440115" y="3608822"/>
                  <a:pt x="3103380" y="3419793"/>
                </a:cubicBezTo>
                <a:cubicBezTo>
                  <a:pt x="2892175" y="3304731"/>
                  <a:pt x="2657073" y="3240653"/>
                  <a:pt x="2416779" y="3232681"/>
                </a:cubicBezTo>
                <a:lnTo>
                  <a:pt x="2416168" y="3228393"/>
                </a:lnTo>
                <a:lnTo>
                  <a:pt x="2359231" y="3297505"/>
                </a:lnTo>
                <a:cubicBezTo>
                  <a:pt x="2229535" y="3427394"/>
                  <a:pt x="2050363" y="3507733"/>
                  <a:pt x="1852454" y="3507733"/>
                </a:cubicBezTo>
                <a:cubicBezTo>
                  <a:pt x="1456637" y="3507733"/>
                  <a:pt x="1135763" y="3186378"/>
                  <a:pt x="1135763" y="2789968"/>
                </a:cubicBezTo>
                <a:cubicBezTo>
                  <a:pt x="1135763" y="2393557"/>
                  <a:pt x="1456637" y="2072203"/>
                  <a:pt x="1852454" y="2072203"/>
                </a:cubicBezTo>
                <a:cubicBezTo>
                  <a:pt x="2000886" y="2072203"/>
                  <a:pt x="2138779" y="2117393"/>
                  <a:pt x="2253163" y="2194786"/>
                </a:cubicBezTo>
                <a:lnTo>
                  <a:pt x="2270899" y="2209441"/>
                </a:lnTo>
                <a:lnTo>
                  <a:pt x="2270432" y="2206167"/>
                </a:lnTo>
                <a:lnTo>
                  <a:pt x="3994485" y="1200764"/>
                </a:lnTo>
                <a:close/>
                <a:moveTo>
                  <a:pt x="3059340" y="0"/>
                </a:moveTo>
                <a:lnTo>
                  <a:pt x="4565709" y="867647"/>
                </a:lnTo>
                <a:lnTo>
                  <a:pt x="4565758" y="867618"/>
                </a:lnTo>
                <a:lnTo>
                  <a:pt x="4565892" y="867752"/>
                </a:lnTo>
                <a:lnTo>
                  <a:pt x="4870279" y="1043075"/>
                </a:lnTo>
                <a:lnTo>
                  <a:pt x="5168106" y="1214446"/>
                </a:lnTo>
                <a:lnTo>
                  <a:pt x="5167957" y="1214533"/>
                </a:lnTo>
                <a:lnTo>
                  <a:pt x="6105276" y="1754415"/>
                </a:lnTo>
                <a:lnTo>
                  <a:pt x="6105277" y="1754414"/>
                </a:lnTo>
                <a:lnTo>
                  <a:pt x="6105277" y="1754415"/>
                </a:lnTo>
                <a:lnTo>
                  <a:pt x="6105277" y="5263243"/>
                </a:lnTo>
                <a:lnTo>
                  <a:pt x="3059340" y="7015466"/>
                </a:lnTo>
                <a:lnTo>
                  <a:pt x="1281856" y="5986915"/>
                </a:lnTo>
                <a:lnTo>
                  <a:pt x="953855" y="5797184"/>
                </a:lnTo>
                <a:lnTo>
                  <a:pt x="953915" y="5797150"/>
                </a:lnTo>
                <a:lnTo>
                  <a:pt x="0" y="5245162"/>
                </a:lnTo>
                <a:lnTo>
                  <a:pt x="0" y="1745373"/>
                </a:lnTo>
                <a:lnTo>
                  <a:pt x="565308" y="2100624"/>
                </a:lnTo>
                <a:lnTo>
                  <a:pt x="6018" y="174537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3000"/>
                  <a:lumOff val="37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7336" cap="flat">
            <a:noFill/>
            <a:prstDash val="solid"/>
            <a:miter/>
          </a:ln>
          <a:effectLst>
            <a:outerShdw blurRad="368300" dist="114300" dir="3300000" sx="103000" sy="103000" algn="tl" rotWithShape="0">
              <a:schemeClr val="tx2">
                <a:lumMod val="50000"/>
                <a:alpha val="44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Picture 8" descr="A person in a suit smiling&#10;&#10;Description automatically generated with medium confidence">
            <a:extLst>
              <a:ext uri="{FF2B5EF4-FFF2-40B4-BE49-F238E27FC236}">
                <a16:creationId xmlns:a16="http://schemas.microsoft.com/office/drawing/2014/main" id="{5BBA630A-E4EF-B48D-F845-CC8B4144B5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9591"/>
            <a:ext cx="4103204" cy="41049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ubtitle 1">
            <a:extLst>
              <a:ext uri="{FF2B5EF4-FFF2-40B4-BE49-F238E27FC236}">
                <a16:creationId xmlns:a16="http://schemas.microsoft.com/office/drawing/2014/main" id="{0BA0C690-B8E7-CE81-7B7B-514320F55B83}"/>
              </a:ext>
            </a:extLst>
          </p:cNvPr>
          <p:cNvSpPr txBox="1">
            <a:spLocks/>
          </p:cNvSpPr>
          <p:nvPr/>
        </p:nvSpPr>
        <p:spPr>
          <a:xfrm>
            <a:off x="3790705" y="4930897"/>
            <a:ext cx="7117160" cy="168872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None/>
              <a:defRPr sz="244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29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2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32597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83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98895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65193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31491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97790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6408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30386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en-US" sz="5400" spc="-49" dirty="0">
                <a:ln w="3175">
                  <a:noFill/>
                </a:ln>
                <a:gradFill flip="none" rotWithShape="1">
                  <a:gsLst>
                    <a:gs pos="0">
                      <a:schemeClr val="accent4">
                        <a:lumMod val="26000"/>
                      </a:schemeClr>
                    </a:gs>
                    <a:gs pos="100000">
                      <a:schemeClr val="accent4">
                        <a:lumMod val="94000"/>
                        <a:lumOff val="6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Scott Sewell</a:t>
            </a:r>
          </a:p>
          <a:p>
            <a:pPr lvl="1">
              <a:spcBef>
                <a:spcPct val="0"/>
              </a:spcBef>
            </a:pPr>
            <a:r>
              <a:rPr lang="en-US" sz="2400" spc="-49" dirty="0">
                <a:ln w="3175">
                  <a:noFill/>
                </a:ln>
                <a:gradFill flip="none" rotWithShape="1">
                  <a:gsLst>
                    <a:gs pos="0">
                      <a:schemeClr val="accent4">
                        <a:lumMod val="26000"/>
                      </a:schemeClr>
                    </a:gs>
                    <a:gs pos="100000">
                      <a:schemeClr val="accent4">
                        <a:lumMod val="94000"/>
                        <a:lumOff val="6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Principal Program Manager</a:t>
            </a:r>
          </a:p>
          <a:p>
            <a:pPr lvl="1">
              <a:spcBef>
                <a:spcPct val="0"/>
              </a:spcBef>
            </a:pPr>
            <a:r>
              <a:rPr lang="en-US" sz="2400" spc="-49" dirty="0">
                <a:ln w="3175">
                  <a:noFill/>
                </a:ln>
                <a:gradFill flip="none" rotWithShape="1">
                  <a:gsLst>
                    <a:gs pos="0">
                      <a:schemeClr val="accent4">
                        <a:lumMod val="26000"/>
                      </a:schemeClr>
                    </a:gs>
                    <a:gs pos="100000">
                      <a:schemeClr val="accent4">
                        <a:lumMod val="94000"/>
                        <a:lumOff val="6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Power BI Customer Advisory Team (PBICAT)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3537" y="371766"/>
            <a:ext cx="8333849" cy="2816602"/>
          </a:xfrm>
        </p:spPr>
        <p:txBody>
          <a:bodyPr>
            <a:normAutofit/>
          </a:bodyPr>
          <a:lstStyle/>
          <a:p>
            <a:pPr algn="r"/>
            <a:r>
              <a:rPr lang="en-US" sz="6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Bringing Power BI into the Dataverse through the Magic of Synapse</a:t>
            </a:r>
          </a:p>
        </p:txBody>
      </p:sp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AB630175-2326-F203-52C5-02CE96B89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704" y="5178693"/>
            <a:ext cx="775619" cy="72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aphic 8">
            <a:extLst>
              <a:ext uri="{FF2B5EF4-FFF2-40B4-BE49-F238E27FC236}">
                <a16:creationId xmlns:a16="http://schemas.microsoft.com/office/drawing/2014/main" id="{3559F53D-91AC-E4D2-12DD-2C61A05503DC}"/>
              </a:ext>
            </a:extLst>
          </p:cNvPr>
          <p:cNvGrpSpPr/>
          <p:nvPr/>
        </p:nvGrpSpPr>
        <p:grpSpPr>
          <a:xfrm>
            <a:off x="9436049" y="5159139"/>
            <a:ext cx="540813" cy="736106"/>
            <a:chOff x="1908738" y="1553244"/>
            <a:chExt cx="675000" cy="9187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25711DA-AB2B-EB53-5026-948E192EEF10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8290DD1-3315-5030-9084-984FDCCDE632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DA01E1-BF69-3FDE-8837-F28587557F26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16BA7C-A7BB-1833-5B99-3069E9364979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DDAC85-CB5A-481B-6962-0767858CE5DC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5">
            <a:extLst>
              <a:ext uri="{FF2B5EF4-FFF2-40B4-BE49-F238E27FC236}">
                <a16:creationId xmlns:a16="http://schemas.microsoft.com/office/drawing/2014/main" id="{89D7AC45-884F-7869-5D25-6C98DC203DBB}"/>
              </a:ext>
            </a:extLst>
          </p:cNvPr>
          <p:cNvGrpSpPr/>
          <p:nvPr/>
        </p:nvGrpSpPr>
        <p:grpSpPr>
          <a:xfrm>
            <a:off x="11109989" y="5168734"/>
            <a:ext cx="857397" cy="688236"/>
            <a:chOff x="6550580" y="1578143"/>
            <a:chExt cx="900375" cy="69038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96681E1-7A23-222E-AFF0-BB070FB96479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3A9290C-6663-C643-03C7-3746E7CFAE52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4EBCC3-0AB9-FDB5-8715-3C6F437FD26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748A56-28E7-5F51-2BDE-C68C05CCC4FE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43946D-E4F3-B562-3CCB-0DA7747454CE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62B3D-E5E8-AE60-0BFA-85E8210F4870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2226" y="10"/>
            <a:ext cx="12434710" cy="699451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006" y="332030"/>
            <a:ext cx="9618417" cy="36459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3260" tIns="46630" rIns="93260" bIns="46630" rtlCol="0" anchor="b" anchorCtr="0">
            <a:normAutofit/>
          </a:bodyPr>
          <a:lstStyle/>
          <a:p>
            <a:pPr defTabSz="932597"/>
            <a:r>
              <a:rPr lang="en-US" sz="7343" dirty="0">
                <a:gradFill flip="none" rotWithShape="1">
                  <a:gsLst>
                    <a:gs pos="13000">
                      <a:schemeClr val="accent4">
                        <a:lumMod val="50000"/>
                      </a:schemeClr>
                    </a:gs>
                    <a:gs pos="90000">
                      <a:schemeClr val="accent4">
                        <a:lumMod val="50000"/>
                      </a:schemeClr>
                    </a:gs>
                    <a:gs pos="51000">
                      <a:schemeClr val="accent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Setup of Azure Synapse Link</a:t>
            </a:r>
          </a:p>
        </p:txBody>
      </p:sp>
    </p:spTree>
    <p:extLst>
      <p:ext uri="{BB962C8B-B14F-4D97-AF65-F5344CB8AC3E}">
        <p14:creationId xmlns:p14="http://schemas.microsoft.com/office/powerpoint/2010/main" val="192146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5215926" cy="1632056"/>
          </a:xfrm>
        </p:spPr>
        <p:txBody>
          <a:bodyPr/>
          <a:lstStyle/>
          <a:p>
            <a:r>
              <a:rPr lang="en-US" dirty="0"/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1771208"/>
            <a:ext cx="6296025" cy="344099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48" dirty="0"/>
              <a:t>Power Apps </a:t>
            </a:r>
            <a:br>
              <a:rPr lang="en-US" sz="2448" dirty="0"/>
            </a:br>
            <a:r>
              <a:rPr lang="en-US" sz="2448" dirty="0"/>
              <a:t>Administration Page</a:t>
            </a:r>
          </a:p>
          <a:p>
            <a:r>
              <a:rPr lang="en-US" sz="204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4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Synapse Link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48" dirty="0"/>
              <a:t>Choose the Storage account and Synapse workspace:</a:t>
            </a:r>
          </a:p>
          <a:p>
            <a:r>
              <a:rPr lang="en-US" sz="2448" dirty="0"/>
              <a:t>If you already have a Synapse Workspace, click the checkbox to connect to the existing workspace.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DE0485F-B58D-EFB1-82B1-966943AD2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5232" y="438912"/>
            <a:ext cx="6766560" cy="6148317"/>
          </a:xfrm>
        </p:spPr>
      </p:pic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48" dirty="0"/>
              <a:t>Choose the tables you want to sync to the Azure data lake – (you can add more later.)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CF28F1-E949-424C-6DFA-9A8291FC7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4873" y="435943"/>
            <a:ext cx="6766560" cy="6148317"/>
          </a:xfrm>
        </p:spPr>
      </p:pic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50" y="1368425"/>
            <a:ext cx="5407025" cy="42465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9" y="2098357"/>
            <a:ext cx="5561117" cy="4227804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395761" y="2413059"/>
            <a:ext cx="1479239" cy="844485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839622" y="2183044"/>
            <a:ext cx="1944666" cy="5227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Synapse Link for Dataverse 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8349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64039" y="2153274"/>
            <a:ext cx="2661892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64039" y="4191264"/>
            <a:ext cx="2690937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311075" y="2765944"/>
            <a:ext cx="2976989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66974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126255" y="3166301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836986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216041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5042930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41940" y="3676193"/>
            <a:ext cx="2690937" cy="106205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094307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981256" y="3298353"/>
            <a:ext cx="1999664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78245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299951" y="2827668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504297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936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  <a:br>
              <a:rPr lang="en-US" b="1" dirty="0"/>
            </a:br>
            <a:r>
              <a:rPr lang="en-US" sz="2800" b="1" dirty="0"/>
              <a:t>Suggestion for Report Creator’s Ease of Use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78185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03874" y="2153274"/>
            <a:ext cx="4289975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03874" y="4191264"/>
            <a:ext cx="4289975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802831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98863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10167158" y="3206814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155877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55877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82766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174747" y="2863503"/>
            <a:ext cx="827794" cy="827006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Custom Report</a:t>
            </a:r>
            <a:br>
              <a:rPr lang="en-US" sz="1224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19730" y="2698405"/>
            <a:ext cx="1089627" cy="3045204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413198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981256" y="3298353"/>
            <a:ext cx="1107996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8062164" y="3339891"/>
            <a:ext cx="1085212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574908" y="3743137"/>
            <a:ext cx="0" cy="1042226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18080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340854" y="2868181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44132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340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615720" y="4713600"/>
            <a:ext cx="1081384" cy="1352727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388" y="2098357"/>
            <a:ext cx="4010518" cy="2282365"/>
          </a:xfrm>
        </p:spPr>
        <p:txBody>
          <a:bodyPr/>
          <a:lstStyle/>
          <a:p>
            <a:r>
              <a:rPr lang="en-US" dirty="0"/>
              <a:t>The Serverless SQL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Power BI directly to it, creating a 2</a:t>
            </a:r>
            <a:r>
              <a:rPr lang="en-US" baseline="30000" dirty="0"/>
              <a:t>nd</a:t>
            </a:r>
            <a:r>
              <a:rPr lang="en-US" dirty="0"/>
              <a:t> Serverless SQL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298" y="816990"/>
            <a:ext cx="6342229" cy="28984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306060" y="5020859"/>
            <a:ext cx="3155253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764208" y="4654445"/>
            <a:ext cx="3398064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836771" y="5020859"/>
            <a:ext cx="244155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645572" y="5229110"/>
            <a:ext cx="1511966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836" dirty="0">
                <a:solidFill>
                  <a:srgbClr val="000000"/>
                </a:solidFill>
                <a:latin typeface="Segoe UI Semibold"/>
              </a:rPr>
            </a:br>
            <a:r>
              <a:rPr lang="en-US" sz="1836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4033030" y="5269282"/>
            <a:ext cx="489150" cy="428180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97037" y="5229110"/>
            <a:ext cx="2195612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836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472754" y="4760723"/>
            <a:ext cx="2857755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 – </a:t>
            </a:r>
            <a:r>
              <a:rPr lang="en-US" sz="1632" dirty="0" err="1">
                <a:solidFill>
                  <a:srgbClr val="000000"/>
                </a:solidFill>
                <a:latin typeface="Segoe UI Semibold"/>
              </a:rPr>
              <a:t>ServerlessSQL</a:t>
            </a:r>
            <a:endParaRPr lang="en-US" sz="1632" dirty="0">
              <a:solidFill>
                <a:srgbClr val="000000"/>
              </a:solidFill>
              <a:latin typeface="Segoe UI Semibold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7052989" y="5376160"/>
            <a:ext cx="1236089" cy="8871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704417" y="5319022"/>
            <a:ext cx="1172993" cy="936216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Custom Report</a:t>
            </a:r>
            <a:br>
              <a:rPr lang="en-US" sz="1224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 flipV="1">
            <a:off x="3492649" y="5487161"/>
            <a:ext cx="344122" cy="1247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278327" y="5483372"/>
            <a:ext cx="485881" cy="3789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289079" y="5787130"/>
            <a:ext cx="415338" cy="32588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877410" y="5787130"/>
            <a:ext cx="984750" cy="13954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70342" y="5195334"/>
            <a:ext cx="750787" cy="576076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862085" y="4694171"/>
            <a:ext cx="545349" cy="657109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9841" y="4437486"/>
            <a:ext cx="11764212" cy="2035879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290342" y="2889241"/>
            <a:ext cx="73146" cy="2374499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9" y="466301"/>
            <a:ext cx="3797434" cy="1936929"/>
          </a:xfrm>
        </p:spPr>
        <p:txBody>
          <a:bodyPr>
            <a:normAutofit/>
          </a:bodyPr>
          <a:lstStyle/>
          <a:p>
            <a:r>
              <a:rPr lang="en-US" dirty="0"/>
              <a:t>Use the metadata views to access the “Choice” Labels from Dataverse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388" y="2497404"/>
            <a:ext cx="3650312" cy="3488420"/>
          </a:xfrm>
        </p:spPr>
        <p:txBody>
          <a:bodyPr>
            <a:normAutofit/>
          </a:bodyPr>
          <a:lstStyle/>
          <a:p>
            <a:r>
              <a:rPr lang="en-US" sz="2000" dirty="0"/>
              <a:t>The auto-created table views only return the numeric value associated with ‘Choice’ fields, State Code or Status Reason.</a:t>
            </a:r>
          </a:p>
          <a:p>
            <a:r>
              <a:rPr lang="en-US" sz="2000" dirty="0"/>
              <a:t>In a view, join the base table to the appropriate Metadata table to retrieve the needed label.</a:t>
            </a:r>
          </a:p>
          <a:p>
            <a:r>
              <a:rPr lang="en-US" sz="2000" dirty="0"/>
              <a:t>Documentation is here: </a:t>
            </a:r>
            <a:r>
              <a:rPr lang="en-US" sz="2000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 Dataverse choice labels directly from Azure Synapse Link for Dataverse - Power Apps</a:t>
            </a:r>
            <a:endParaRPr lang="en-US" sz="2000" dirty="0">
              <a:solidFill>
                <a:schemeClr val="accent4"/>
              </a:solidFill>
            </a:endParaRPr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00A50850-31A7-5644-6C85-F8C307B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950" y="774260"/>
            <a:ext cx="7495821" cy="544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Create views for use as your report source.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D432DE1-6882-48C1-81F2-94A2243D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388" y="2353926"/>
            <a:ext cx="4010518" cy="3631897"/>
          </a:xfrm>
        </p:spPr>
        <p:txBody>
          <a:bodyPr>
            <a:normAutofit/>
          </a:bodyPr>
          <a:lstStyle/>
          <a:p>
            <a:r>
              <a:rPr lang="en-US" sz="2000" dirty="0"/>
              <a:t>Remove unneeded records and columns.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Use the metadata views to resolve the choice labels and make it easier for your builders.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1819EB-6081-448C-914B-94C10DA598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615" y="721931"/>
            <a:ext cx="6183326" cy="5058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9D31C8-3979-4E9C-9459-2291D7338F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834" y="1149929"/>
            <a:ext cx="6183326" cy="5058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2226" y="10"/>
            <a:ext cx="12434710" cy="699451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005" y="332030"/>
            <a:ext cx="10258637" cy="36459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3260" tIns="46630" rIns="93260" bIns="46630" rtlCol="0" anchor="b" anchorCtr="0">
            <a:normAutofit/>
          </a:bodyPr>
          <a:lstStyle/>
          <a:p>
            <a:pPr defTabSz="932597"/>
            <a:r>
              <a:rPr lang="en-US" sz="7343" dirty="0">
                <a:gradFill flip="none" rotWithShape="1">
                  <a:gsLst>
                    <a:gs pos="13000">
                      <a:schemeClr val="accent4">
                        <a:lumMod val="50000"/>
                      </a:schemeClr>
                    </a:gs>
                    <a:gs pos="90000">
                      <a:schemeClr val="accent4">
                        <a:lumMod val="50000"/>
                      </a:schemeClr>
                    </a:gs>
                    <a:gs pos="51000">
                      <a:schemeClr val="accent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Power BI to the new views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82971" y="1636254"/>
            <a:ext cx="10282397" cy="5093935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Add-in 5" title="Microsoft Power BI">
                <a:extLst>
                  <a:ext uri="{FF2B5EF4-FFF2-40B4-BE49-F238E27FC236}">
                    <a16:creationId xmlns:a16="http://schemas.microsoft.com/office/drawing/2014/main" id="{1E9236AA-FA04-60F2-21DF-905C1DBD9A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2456513"/>
                  </p:ext>
                </p:extLst>
              </p:nvPr>
            </p:nvGraphicFramePr>
            <p:xfrm>
              <a:off x="4585001" y="2002146"/>
              <a:ext cx="7189524" cy="450699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Add-in 5" title="Microsoft Power BI">
                <a:extLst>
                  <a:ext uri="{FF2B5EF4-FFF2-40B4-BE49-F238E27FC236}">
                    <a16:creationId xmlns:a16="http://schemas.microsoft.com/office/drawing/2014/main" id="{1E9236AA-FA04-60F2-21DF-905C1DBD9A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5001" y="2002146"/>
                <a:ext cx="7189524" cy="450699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Completion of Basic Connectivity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85908" y="2000202"/>
            <a:ext cx="3155253" cy="925025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08840" y="4589658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27594" y="3432612"/>
            <a:ext cx="3213569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27593" y="5609871"/>
            <a:ext cx="3213568" cy="925025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57178" y="5822079"/>
            <a:ext cx="1645962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836" dirty="0">
                <a:solidFill>
                  <a:srgbClr val="000000"/>
                </a:solidFill>
                <a:latin typeface="Segoe UI Semibold"/>
              </a:rPr>
            </a:br>
            <a:r>
              <a:rPr lang="en-US" sz="1836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86532" y="5873806"/>
            <a:ext cx="489150" cy="428180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76885" y="2190090"/>
            <a:ext cx="2195612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836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733187" y="3538890"/>
            <a:ext cx="2350396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 – Serverless SQL</a:t>
            </a: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313421" y="4110814"/>
            <a:ext cx="827794" cy="8270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64848" y="4102776"/>
            <a:ext cx="827794" cy="827006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Custom Report</a:t>
            </a:r>
            <a:br>
              <a:rPr lang="en-US" sz="1224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27594" y="2462715"/>
            <a:ext cx="58315" cy="3609669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43853" y="5094863"/>
            <a:ext cx="0" cy="683514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141216" y="4516279"/>
            <a:ext cx="823633" cy="8038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92643" y="4510316"/>
            <a:ext cx="823633" cy="596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50189" y="2141823"/>
            <a:ext cx="750787" cy="576076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67852" y="3491768"/>
            <a:ext cx="448529" cy="51539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70A34C7-8D26-F8E5-3E87-C3062893C74B}"/>
              </a:ext>
            </a:extLst>
          </p:cNvPr>
          <p:cNvSpPr/>
          <p:nvPr/>
        </p:nvSpPr>
        <p:spPr>
          <a:xfrm>
            <a:off x="2693" y="-3"/>
            <a:ext cx="6105277" cy="7015466"/>
          </a:xfrm>
          <a:custGeom>
            <a:avLst/>
            <a:gdLst>
              <a:gd name="connsiteX0" fmla="*/ 4592575 w 6105277"/>
              <a:gd name="connsiteY0" fmla="*/ 1548747 h 7015466"/>
              <a:gd name="connsiteX1" fmla="*/ 2661329 w 6105277"/>
              <a:gd name="connsiteY1" fmla="*/ 2670523 h 7015466"/>
              <a:gd name="connsiteX2" fmla="*/ 3473214 w 6105277"/>
              <a:gd name="connsiteY2" fmla="*/ 2952972 h 7015466"/>
              <a:gd name="connsiteX3" fmla="*/ 4111945 w 6105277"/>
              <a:gd name="connsiteY3" fmla="*/ 3525540 h 7015466"/>
              <a:gd name="connsiteX4" fmla="*/ 4111330 w 6105277"/>
              <a:gd name="connsiteY4" fmla="*/ 3525992 h 7015466"/>
              <a:gd name="connsiteX5" fmla="*/ 4123155 w 6105277"/>
              <a:gd name="connsiteY5" fmla="*/ 3522315 h 7015466"/>
              <a:gd name="connsiteX6" fmla="*/ 4267593 w 6105277"/>
              <a:gd name="connsiteY6" fmla="*/ 3507733 h 7015466"/>
              <a:gd name="connsiteX7" fmla="*/ 4984284 w 6105277"/>
              <a:gd name="connsiteY7" fmla="*/ 4225498 h 7015466"/>
              <a:gd name="connsiteX8" fmla="*/ 4267593 w 6105277"/>
              <a:gd name="connsiteY8" fmla="*/ 4943263 h 7015466"/>
              <a:gd name="connsiteX9" fmla="*/ 3866885 w 6105277"/>
              <a:gd name="connsiteY9" fmla="*/ 4820680 h 7015466"/>
              <a:gd name="connsiteX10" fmla="*/ 3845473 w 6105277"/>
              <a:gd name="connsiteY10" fmla="*/ 4802988 h 7015466"/>
              <a:gd name="connsiteX11" fmla="*/ 3847700 w 6105277"/>
              <a:gd name="connsiteY11" fmla="*/ 4807107 h 7015466"/>
              <a:gd name="connsiteX12" fmla="*/ 2128852 w 6105277"/>
              <a:gd name="connsiteY12" fmla="*/ 5800912 h 7015466"/>
              <a:gd name="connsiteX13" fmla="*/ 3059340 w 6105277"/>
              <a:gd name="connsiteY13" fmla="*/ 6332219 h 7015466"/>
              <a:gd name="connsiteX14" fmla="*/ 5542866 w 6105277"/>
              <a:gd name="connsiteY14" fmla="*/ 4898881 h 7015466"/>
              <a:gd name="connsiteX15" fmla="*/ 5542866 w 6105277"/>
              <a:gd name="connsiteY15" fmla="*/ 2100694 h 7015466"/>
              <a:gd name="connsiteX16" fmla="*/ 6104577 w 6105277"/>
              <a:gd name="connsiteY16" fmla="*/ 1754845 h 7015466"/>
              <a:gd name="connsiteX17" fmla="*/ 5541225 w 6105277"/>
              <a:gd name="connsiteY17" fmla="*/ 2100695 h 7015466"/>
              <a:gd name="connsiteX18" fmla="*/ 3059340 w 6105277"/>
              <a:gd name="connsiteY18" fmla="*/ 656673 h 7015466"/>
              <a:gd name="connsiteX19" fmla="*/ 565420 w 6105277"/>
              <a:gd name="connsiteY19" fmla="*/ 2100695 h 7015466"/>
              <a:gd name="connsiteX20" fmla="*/ 565420 w 6105277"/>
              <a:gd name="connsiteY20" fmla="*/ 2100695 h 7015466"/>
              <a:gd name="connsiteX21" fmla="*/ 565420 w 6105277"/>
              <a:gd name="connsiteY21" fmla="*/ 4908196 h 7015466"/>
              <a:gd name="connsiteX22" fmla="*/ 1535664 w 6105277"/>
              <a:gd name="connsiteY22" fmla="*/ 5462204 h 7015466"/>
              <a:gd name="connsiteX23" fmla="*/ 3554728 w 6105277"/>
              <a:gd name="connsiteY23" fmla="*/ 4299713 h 7015466"/>
              <a:gd name="connsiteX24" fmla="*/ 3554602 w 6105277"/>
              <a:gd name="connsiteY24" fmla="*/ 4298886 h 7015466"/>
              <a:gd name="connsiteX25" fmla="*/ 3550902 w 6105277"/>
              <a:gd name="connsiteY25" fmla="*/ 4225498 h 7015466"/>
              <a:gd name="connsiteX26" fmla="*/ 3607223 w 6105277"/>
              <a:gd name="connsiteY26" fmla="*/ 3946111 h 7015466"/>
              <a:gd name="connsiteX27" fmla="*/ 3652302 w 6105277"/>
              <a:gd name="connsiteY27" fmla="*/ 3862935 h 7015466"/>
              <a:gd name="connsiteX28" fmla="*/ 3646916 w 6105277"/>
              <a:gd name="connsiteY28" fmla="*/ 3866889 h 7015466"/>
              <a:gd name="connsiteX29" fmla="*/ 3103380 w 6105277"/>
              <a:gd name="connsiteY29" fmla="*/ 3419793 h 7015466"/>
              <a:gd name="connsiteX30" fmla="*/ 2416779 w 6105277"/>
              <a:gd name="connsiteY30" fmla="*/ 3232681 h 7015466"/>
              <a:gd name="connsiteX31" fmla="*/ 2416168 w 6105277"/>
              <a:gd name="connsiteY31" fmla="*/ 3228393 h 7015466"/>
              <a:gd name="connsiteX32" fmla="*/ 2359231 w 6105277"/>
              <a:gd name="connsiteY32" fmla="*/ 3297505 h 7015466"/>
              <a:gd name="connsiteX33" fmla="*/ 1852454 w 6105277"/>
              <a:gd name="connsiteY33" fmla="*/ 3507733 h 7015466"/>
              <a:gd name="connsiteX34" fmla="*/ 1135763 w 6105277"/>
              <a:gd name="connsiteY34" fmla="*/ 2789968 h 7015466"/>
              <a:gd name="connsiteX35" fmla="*/ 1852454 w 6105277"/>
              <a:gd name="connsiteY35" fmla="*/ 2072203 h 7015466"/>
              <a:gd name="connsiteX36" fmla="*/ 2253163 w 6105277"/>
              <a:gd name="connsiteY36" fmla="*/ 2194786 h 7015466"/>
              <a:gd name="connsiteX37" fmla="*/ 2270899 w 6105277"/>
              <a:gd name="connsiteY37" fmla="*/ 2209441 h 7015466"/>
              <a:gd name="connsiteX38" fmla="*/ 2270432 w 6105277"/>
              <a:gd name="connsiteY38" fmla="*/ 2206167 h 7015466"/>
              <a:gd name="connsiteX39" fmla="*/ 3994485 w 6105277"/>
              <a:gd name="connsiteY39" fmla="*/ 1200764 h 7015466"/>
              <a:gd name="connsiteX40" fmla="*/ 3059340 w 6105277"/>
              <a:gd name="connsiteY40" fmla="*/ 0 h 7015466"/>
              <a:gd name="connsiteX41" fmla="*/ 4565709 w 6105277"/>
              <a:gd name="connsiteY41" fmla="*/ 867647 h 7015466"/>
              <a:gd name="connsiteX42" fmla="*/ 4565758 w 6105277"/>
              <a:gd name="connsiteY42" fmla="*/ 867618 h 7015466"/>
              <a:gd name="connsiteX43" fmla="*/ 4565892 w 6105277"/>
              <a:gd name="connsiteY43" fmla="*/ 867752 h 7015466"/>
              <a:gd name="connsiteX44" fmla="*/ 4870279 w 6105277"/>
              <a:gd name="connsiteY44" fmla="*/ 1043075 h 7015466"/>
              <a:gd name="connsiteX45" fmla="*/ 5168106 w 6105277"/>
              <a:gd name="connsiteY45" fmla="*/ 1214446 h 7015466"/>
              <a:gd name="connsiteX46" fmla="*/ 5167957 w 6105277"/>
              <a:gd name="connsiteY46" fmla="*/ 1214533 h 7015466"/>
              <a:gd name="connsiteX47" fmla="*/ 6105276 w 6105277"/>
              <a:gd name="connsiteY47" fmla="*/ 1754415 h 7015466"/>
              <a:gd name="connsiteX48" fmla="*/ 6105277 w 6105277"/>
              <a:gd name="connsiteY48" fmla="*/ 1754414 h 7015466"/>
              <a:gd name="connsiteX49" fmla="*/ 6105277 w 6105277"/>
              <a:gd name="connsiteY49" fmla="*/ 1754415 h 7015466"/>
              <a:gd name="connsiteX50" fmla="*/ 6105277 w 6105277"/>
              <a:gd name="connsiteY50" fmla="*/ 5263243 h 7015466"/>
              <a:gd name="connsiteX51" fmla="*/ 3059340 w 6105277"/>
              <a:gd name="connsiteY51" fmla="*/ 7015466 h 7015466"/>
              <a:gd name="connsiteX52" fmla="*/ 1281856 w 6105277"/>
              <a:gd name="connsiteY52" fmla="*/ 5986915 h 7015466"/>
              <a:gd name="connsiteX53" fmla="*/ 953855 w 6105277"/>
              <a:gd name="connsiteY53" fmla="*/ 5797184 h 7015466"/>
              <a:gd name="connsiteX54" fmla="*/ 953915 w 6105277"/>
              <a:gd name="connsiteY54" fmla="*/ 5797150 h 7015466"/>
              <a:gd name="connsiteX55" fmla="*/ 0 w 6105277"/>
              <a:gd name="connsiteY55" fmla="*/ 5245162 h 7015466"/>
              <a:gd name="connsiteX56" fmla="*/ 0 w 6105277"/>
              <a:gd name="connsiteY56" fmla="*/ 1745373 h 7015466"/>
              <a:gd name="connsiteX57" fmla="*/ 565308 w 6105277"/>
              <a:gd name="connsiteY57" fmla="*/ 2100624 h 7015466"/>
              <a:gd name="connsiteX58" fmla="*/ 6018 w 6105277"/>
              <a:gd name="connsiteY58" fmla="*/ 1745374 h 701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105277" h="7015466">
                <a:moveTo>
                  <a:pt x="4592575" y="1548747"/>
                </a:moveTo>
                <a:lnTo>
                  <a:pt x="2661329" y="2670523"/>
                </a:lnTo>
                <a:cubicBezTo>
                  <a:pt x="2941167" y="2709151"/>
                  <a:pt x="3132102" y="2772982"/>
                  <a:pt x="3473214" y="2952972"/>
                </a:cubicBezTo>
                <a:cubicBezTo>
                  <a:pt x="3814327" y="3132961"/>
                  <a:pt x="4111945" y="3525540"/>
                  <a:pt x="4111945" y="3525540"/>
                </a:cubicBezTo>
                <a:lnTo>
                  <a:pt x="4111330" y="3525992"/>
                </a:lnTo>
                <a:lnTo>
                  <a:pt x="4123155" y="3522315"/>
                </a:lnTo>
                <a:cubicBezTo>
                  <a:pt x="4169810" y="3512754"/>
                  <a:pt x="4218116" y="3507733"/>
                  <a:pt x="4267593" y="3507733"/>
                </a:cubicBezTo>
                <a:cubicBezTo>
                  <a:pt x="4663411" y="3507733"/>
                  <a:pt x="4984284" y="3829087"/>
                  <a:pt x="4984284" y="4225498"/>
                </a:cubicBezTo>
                <a:cubicBezTo>
                  <a:pt x="4984284" y="4621909"/>
                  <a:pt x="4663411" y="4943263"/>
                  <a:pt x="4267593" y="4943263"/>
                </a:cubicBezTo>
                <a:cubicBezTo>
                  <a:pt x="4119162" y="4943263"/>
                  <a:pt x="3981269" y="4898073"/>
                  <a:pt x="3866885" y="4820680"/>
                </a:cubicBezTo>
                <a:lnTo>
                  <a:pt x="3845473" y="4802988"/>
                </a:lnTo>
                <a:lnTo>
                  <a:pt x="3847700" y="4807107"/>
                </a:lnTo>
                <a:lnTo>
                  <a:pt x="2128852" y="5800912"/>
                </a:lnTo>
                <a:lnTo>
                  <a:pt x="3059340" y="6332219"/>
                </a:lnTo>
                <a:lnTo>
                  <a:pt x="5542866" y="4898881"/>
                </a:lnTo>
                <a:lnTo>
                  <a:pt x="5542866" y="2100694"/>
                </a:lnTo>
                <a:lnTo>
                  <a:pt x="6104577" y="1754845"/>
                </a:lnTo>
                <a:lnTo>
                  <a:pt x="5541225" y="2100695"/>
                </a:lnTo>
                <a:close/>
                <a:moveTo>
                  <a:pt x="3059340" y="656673"/>
                </a:moveTo>
                <a:lnTo>
                  <a:pt x="565420" y="2100695"/>
                </a:lnTo>
                <a:lnTo>
                  <a:pt x="565420" y="2100695"/>
                </a:lnTo>
                <a:lnTo>
                  <a:pt x="565420" y="4908196"/>
                </a:lnTo>
                <a:lnTo>
                  <a:pt x="1535664" y="5462204"/>
                </a:lnTo>
                <a:lnTo>
                  <a:pt x="3554728" y="4299713"/>
                </a:lnTo>
                <a:lnTo>
                  <a:pt x="3554602" y="4298886"/>
                </a:lnTo>
                <a:cubicBezTo>
                  <a:pt x="3552156" y="4274756"/>
                  <a:pt x="3550902" y="4250273"/>
                  <a:pt x="3550902" y="4225498"/>
                </a:cubicBezTo>
                <a:cubicBezTo>
                  <a:pt x="3550902" y="4126395"/>
                  <a:pt x="3570957" y="4031983"/>
                  <a:pt x="3607223" y="3946111"/>
                </a:cubicBezTo>
                <a:lnTo>
                  <a:pt x="3652302" y="3862935"/>
                </a:lnTo>
                <a:lnTo>
                  <a:pt x="3646916" y="3866889"/>
                </a:lnTo>
                <a:cubicBezTo>
                  <a:pt x="3612723" y="3813194"/>
                  <a:pt x="3440115" y="3608822"/>
                  <a:pt x="3103380" y="3419793"/>
                </a:cubicBezTo>
                <a:cubicBezTo>
                  <a:pt x="2892175" y="3304731"/>
                  <a:pt x="2657073" y="3240653"/>
                  <a:pt x="2416779" y="3232681"/>
                </a:cubicBezTo>
                <a:lnTo>
                  <a:pt x="2416168" y="3228393"/>
                </a:lnTo>
                <a:lnTo>
                  <a:pt x="2359231" y="3297505"/>
                </a:lnTo>
                <a:cubicBezTo>
                  <a:pt x="2229535" y="3427394"/>
                  <a:pt x="2050363" y="3507733"/>
                  <a:pt x="1852454" y="3507733"/>
                </a:cubicBezTo>
                <a:cubicBezTo>
                  <a:pt x="1456637" y="3507733"/>
                  <a:pt x="1135763" y="3186378"/>
                  <a:pt x="1135763" y="2789968"/>
                </a:cubicBezTo>
                <a:cubicBezTo>
                  <a:pt x="1135763" y="2393557"/>
                  <a:pt x="1456637" y="2072203"/>
                  <a:pt x="1852454" y="2072203"/>
                </a:cubicBezTo>
                <a:cubicBezTo>
                  <a:pt x="2000886" y="2072203"/>
                  <a:pt x="2138779" y="2117393"/>
                  <a:pt x="2253163" y="2194786"/>
                </a:cubicBezTo>
                <a:lnTo>
                  <a:pt x="2270899" y="2209441"/>
                </a:lnTo>
                <a:lnTo>
                  <a:pt x="2270432" y="2206167"/>
                </a:lnTo>
                <a:lnTo>
                  <a:pt x="3994485" y="1200764"/>
                </a:lnTo>
                <a:close/>
                <a:moveTo>
                  <a:pt x="3059340" y="0"/>
                </a:moveTo>
                <a:lnTo>
                  <a:pt x="4565709" y="867647"/>
                </a:lnTo>
                <a:lnTo>
                  <a:pt x="4565758" y="867618"/>
                </a:lnTo>
                <a:lnTo>
                  <a:pt x="4565892" y="867752"/>
                </a:lnTo>
                <a:lnTo>
                  <a:pt x="4870279" y="1043075"/>
                </a:lnTo>
                <a:lnTo>
                  <a:pt x="5168106" y="1214446"/>
                </a:lnTo>
                <a:lnTo>
                  <a:pt x="5167957" y="1214533"/>
                </a:lnTo>
                <a:lnTo>
                  <a:pt x="6105276" y="1754415"/>
                </a:lnTo>
                <a:lnTo>
                  <a:pt x="6105277" y="1754414"/>
                </a:lnTo>
                <a:lnTo>
                  <a:pt x="6105277" y="1754415"/>
                </a:lnTo>
                <a:lnTo>
                  <a:pt x="6105277" y="5263243"/>
                </a:lnTo>
                <a:lnTo>
                  <a:pt x="3059340" y="7015466"/>
                </a:lnTo>
                <a:lnTo>
                  <a:pt x="1281856" y="5986915"/>
                </a:lnTo>
                <a:lnTo>
                  <a:pt x="953855" y="5797184"/>
                </a:lnTo>
                <a:lnTo>
                  <a:pt x="953915" y="5797150"/>
                </a:lnTo>
                <a:lnTo>
                  <a:pt x="0" y="5245162"/>
                </a:lnTo>
                <a:lnTo>
                  <a:pt x="0" y="1745373"/>
                </a:lnTo>
                <a:lnTo>
                  <a:pt x="565308" y="2100624"/>
                </a:lnTo>
                <a:lnTo>
                  <a:pt x="6018" y="174537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76841CC-FC54-4CEE-DF45-46F3FA9F7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059" y="2700890"/>
            <a:ext cx="8111983" cy="1592744"/>
          </a:xfrm>
        </p:spPr>
        <p:txBody>
          <a:bodyPr/>
          <a:lstStyle/>
          <a:p>
            <a:r>
              <a:rPr lang="en-US" sz="1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674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5FA30B-A077-C35E-7ACD-49F9FEAD3FC0}"/>
              </a:ext>
            </a:extLst>
          </p:cNvPr>
          <p:cNvCxnSpPr>
            <a:cxnSpLocks/>
          </p:cNvCxnSpPr>
          <p:nvPr/>
        </p:nvCxnSpPr>
        <p:spPr>
          <a:xfrm>
            <a:off x="3258704" y="2747663"/>
            <a:ext cx="5050838" cy="47882"/>
          </a:xfrm>
          <a:prstGeom prst="straightConnector1">
            <a:avLst/>
          </a:prstGeom>
          <a:ln w="304800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71DBBC-9AEF-A265-EE57-0AB3CD02734E}"/>
              </a:ext>
            </a:extLst>
          </p:cNvPr>
          <p:cNvSpPr txBox="1"/>
          <p:nvPr/>
        </p:nvSpPr>
        <p:spPr>
          <a:xfrm>
            <a:off x="4210590" y="2617715"/>
            <a:ext cx="344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1) Direct Query using Dataverse Connector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</p:spTree>
    <p:extLst>
      <p:ext uri="{BB962C8B-B14F-4D97-AF65-F5344CB8AC3E}">
        <p14:creationId xmlns:p14="http://schemas.microsoft.com/office/powerpoint/2010/main" val="3799825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7C4A7-979B-DBCE-4972-8391E284364F}"/>
              </a:ext>
            </a:extLst>
          </p:cNvPr>
          <p:cNvCxnSpPr>
            <a:cxnSpLocks/>
          </p:cNvCxnSpPr>
          <p:nvPr/>
        </p:nvCxnSpPr>
        <p:spPr>
          <a:xfrm>
            <a:off x="3349309" y="2652890"/>
            <a:ext cx="4705843" cy="1771525"/>
          </a:xfrm>
          <a:prstGeom prst="straightConnector1">
            <a:avLst/>
          </a:prstGeom>
          <a:ln w="304800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878BEC-7CAE-0426-0E71-7E1BFB1EE524}"/>
              </a:ext>
            </a:extLst>
          </p:cNvPr>
          <p:cNvSpPr txBox="1"/>
          <p:nvPr/>
        </p:nvSpPr>
        <p:spPr>
          <a:xfrm rot="1255635">
            <a:off x="3924495" y="3441570"/>
            <a:ext cx="3843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D7D06C-1F50-8878-D551-32F04AB983CD}"/>
              </a:ext>
            </a:extLst>
          </p:cNvPr>
          <p:cNvCxnSpPr>
            <a:cxnSpLocks/>
          </p:cNvCxnSpPr>
          <p:nvPr/>
        </p:nvCxnSpPr>
        <p:spPr>
          <a:xfrm flipV="1">
            <a:off x="8478644" y="2866366"/>
            <a:ext cx="0" cy="2174886"/>
          </a:xfrm>
          <a:prstGeom prst="straightConnector1">
            <a:avLst/>
          </a:prstGeom>
          <a:ln w="781050" cmpd="tri"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F332F9-0B03-D28B-94D4-3F96B5DF21F9}"/>
              </a:ext>
            </a:extLst>
          </p:cNvPr>
          <p:cNvGrpSpPr/>
          <p:nvPr/>
        </p:nvGrpSpPr>
        <p:grpSpPr>
          <a:xfrm>
            <a:off x="7922102" y="3457480"/>
            <a:ext cx="1018233" cy="1653970"/>
            <a:chOff x="7922102" y="3457480"/>
            <a:chExt cx="1018233" cy="165397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BB5C9BB-9503-4FB3-38CF-AB10B6C003C5}"/>
                </a:ext>
              </a:extLst>
            </p:cNvPr>
            <p:cNvGrpSpPr/>
            <p:nvPr/>
          </p:nvGrpSpPr>
          <p:grpSpPr>
            <a:xfrm>
              <a:off x="7922102" y="3990295"/>
              <a:ext cx="1018233" cy="1121155"/>
              <a:chOff x="7922102" y="3990295"/>
              <a:chExt cx="1018233" cy="1121155"/>
            </a:xfrm>
          </p:grpSpPr>
          <p:sp>
            <p:nvSpPr>
              <p:cNvPr id="30" name="Cylinder 29">
                <a:extLst>
                  <a:ext uri="{FF2B5EF4-FFF2-40B4-BE49-F238E27FC236}">
                    <a16:creationId xmlns:a16="http://schemas.microsoft.com/office/drawing/2014/main" id="{5F8B3160-49DC-C3CB-0CF6-4AB1568C7D82}"/>
                  </a:ext>
                </a:extLst>
              </p:cNvPr>
              <p:cNvSpPr/>
              <p:nvPr/>
            </p:nvSpPr>
            <p:spPr>
              <a:xfrm>
                <a:off x="7922102" y="3990295"/>
                <a:ext cx="1018233" cy="1121155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Vertipaq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endParaRPr lang="en-US" dirty="0"/>
              </a:p>
            </p:txBody>
          </p:sp>
          <p:grpSp>
            <p:nvGrpSpPr>
              <p:cNvPr id="28" name="Graphic 148">
                <a:extLst>
                  <a:ext uri="{FF2B5EF4-FFF2-40B4-BE49-F238E27FC236}">
                    <a16:creationId xmlns:a16="http://schemas.microsoft.com/office/drawing/2014/main" id="{29C422A8-9CF4-D083-00A5-72A615F8C384}"/>
                  </a:ext>
                </a:extLst>
              </p:cNvPr>
              <p:cNvGrpSpPr/>
              <p:nvPr/>
            </p:nvGrpSpPr>
            <p:grpSpPr>
              <a:xfrm>
                <a:off x="8519042" y="4604533"/>
                <a:ext cx="385235" cy="482641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E587DBB3-BE18-5A14-4352-FBDA5A1DCFC7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1AE24A65-F60C-1291-B8B6-DC68DA024A40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9CABE58-30FE-4F6B-9B99-13496B9E88C1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89D7E9C8-1EA0-130C-9916-4C03BC29DEC5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A5D906B4-730A-BE9D-1096-EB8340CF3BD3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FFF7F6-4187-A107-1113-4C14C861E860}"/>
                </a:ext>
              </a:extLst>
            </p:cNvPr>
            <p:cNvSpPr/>
            <p:nvPr/>
          </p:nvSpPr>
          <p:spPr>
            <a:xfrm>
              <a:off x="8348202" y="3457480"/>
              <a:ext cx="242520" cy="488255"/>
            </a:xfrm>
            <a:custGeom>
              <a:avLst/>
              <a:gdLst>
                <a:gd name="connsiteX0" fmla="*/ 0 w 242520"/>
                <a:gd name="connsiteY0" fmla="*/ 0 h 488255"/>
                <a:gd name="connsiteX1" fmla="*/ 242520 w 242520"/>
                <a:gd name="connsiteY1" fmla="*/ 0 h 488255"/>
                <a:gd name="connsiteX2" fmla="*/ 242520 w 242520"/>
                <a:gd name="connsiteY2" fmla="*/ 488255 h 488255"/>
                <a:gd name="connsiteX3" fmla="*/ 0 w 242520"/>
                <a:gd name="connsiteY3" fmla="*/ 488255 h 488255"/>
                <a:gd name="connsiteX4" fmla="*/ 0 w 242520"/>
                <a:gd name="connsiteY4" fmla="*/ 0 h 48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20" h="488255" extrusionOk="0">
                  <a:moveTo>
                    <a:pt x="0" y="0"/>
                  </a:moveTo>
                  <a:cubicBezTo>
                    <a:pt x="87356" y="-5647"/>
                    <a:pt x="133321" y="-9799"/>
                    <a:pt x="242520" y="0"/>
                  </a:cubicBezTo>
                  <a:cubicBezTo>
                    <a:pt x="246818" y="134864"/>
                    <a:pt x="230958" y="277002"/>
                    <a:pt x="242520" y="488255"/>
                  </a:cubicBezTo>
                  <a:cubicBezTo>
                    <a:pt x="129917" y="487276"/>
                    <a:pt x="53969" y="489369"/>
                    <a:pt x="0" y="488255"/>
                  </a:cubicBezTo>
                  <a:cubicBezTo>
                    <a:pt x="24150" y="244541"/>
                    <a:pt x="2624" y="234972"/>
                    <a:pt x="0" y="0"/>
                  </a:cubicBezTo>
                  <a:close/>
                </a:path>
              </a:pathLst>
            </a:custGeom>
            <a:noFill/>
            <a:ln w="104775">
              <a:solidFill>
                <a:schemeClr val="accent4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1774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EB4294-8833-A2A0-8012-6BE02846567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737373" y="2597764"/>
            <a:ext cx="10722" cy="2134428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72BE38-1B0B-4D42-43DD-DB8790DF1462}"/>
              </a:ext>
            </a:extLst>
          </p:cNvPr>
          <p:cNvCxnSpPr>
            <a:cxnSpLocks/>
          </p:cNvCxnSpPr>
          <p:nvPr/>
        </p:nvCxnSpPr>
        <p:spPr>
          <a:xfrm flipV="1">
            <a:off x="2794689" y="4720777"/>
            <a:ext cx="5708347" cy="11415"/>
          </a:xfrm>
          <a:prstGeom prst="straightConnector1">
            <a:avLst/>
          </a:prstGeom>
          <a:ln w="628650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C6BEB2-A0FB-49B2-0F89-C3F1872231F9}"/>
              </a:ext>
            </a:extLst>
          </p:cNvPr>
          <p:cNvSpPr txBox="1"/>
          <p:nvPr/>
        </p:nvSpPr>
        <p:spPr>
          <a:xfrm>
            <a:off x="3762844" y="4558013"/>
            <a:ext cx="373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13" name="Graphic 122">
            <a:extLst>
              <a:ext uri="{FF2B5EF4-FFF2-40B4-BE49-F238E27FC236}">
                <a16:creationId xmlns:a16="http://schemas.microsoft.com/office/drawing/2014/main" id="{2804C8CE-C88A-4BDC-D814-E509BFC64563}"/>
              </a:ext>
            </a:extLst>
          </p:cNvPr>
          <p:cNvGrpSpPr/>
          <p:nvPr/>
        </p:nvGrpSpPr>
        <p:grpSpPr>
          <a:xfrm>
            <a:off x="2416868" y="3990296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6A4772-720F-360E-66A1-8800A2F1EBB9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AE16E8-1828-D999-964A-C69F19A1C1D1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F9AB0ED-5B42-E17B-2152-C0402C2B2C22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52B34E-379F-84A6-A65E-DC17D10C9560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2234BF-4C12-C313-D54B-E070A3154BEF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377432-49AD-0100-EFE1-C6642977C429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EB9A1B-C2D9-20C8-AA6D-71AD4A3CBE7F}"/>
              </a:ext>
            </a:extLst>
          </p:cNvPr>
          <p:cNvCxnSpPr>
            <a:cxnSpLocks/>
          </p:cNvCxnSpPr>
          <p:nvPr/>
        </p:nvCxnSpPr>
        <p:spPr>
          <a:xfrm flipV="1">
            <a:off x="8478644" y="2866366"/>
            <a:ext cx="0" cy="2174886"/>
          </a:xfrm>
          <a:prstGeom prst="straightConnector1">
            <a:avLst/>
          </a:prstGeom>
          <a:ln w="781050" cmpd="tri"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B24355-EB43-87E4-E9AA-2F6D26F7FFAB}"/>
              </a:ext>
            </a:extLst>
          </p:cNvPr>
          <p:cNvGrpSpPr/>
          <p:nvPr/>
        </p:nvGrpSpPr>
        <p:grpSpPr>
          <a:xfrm>
            <a:off x="7922102" y="3457480"/>
            <a:ext cx="1018233" cy="1653970"/>
            <a:chOff x="7922102" y="3457480"/>
            <a:chExt cx="1018233" cy="165397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0D4CC95-D749-92BD-FA97-7D69DF28AEAA}"/>
                </a:ext>
              </a:extLst>
            </p:cNvPr>
            <p:cNvGrpSpPr/>
            <p:nvPr/>
          </p:nvGrpSpPr>
          <p:grpSpPr>
            <a:xfrm>
              <a:off x="7922102" y="3990295"/>
              <a:ext cx="1018233" cy="1121155"/>
              <a:chOff x="7922102" y="3990295"/>
              <a:chExt cx="1018233" cy="1121155"/>
            </a:xfrm>
          </p:grpSpPr>
          <p:sp>
            <p:nvSpPr>
              <p:cNvPr id="10" name="Cylinder 9">
                <a:extLst>
                  <a:ext uri="{FF2B5EF4-FFF2-40B4-BE49-F238E27FC236}">
                    <a16:creationId xmlns:a16="http://schemas.microsoft.com/office/drawing/2014/main" id="{7D29C9F3-7215-FB6A-7965-047C88C8FC06}"/>
                  </a:ext>
                </a:extLst>
              </p:cNvPr>
              <p:cNvSpPr/>
              <p:nvPr/>
            </p:nvSpPr>
            <p:spPr>
              <a:xfrm>
                <a:off x="7922102" y="3990295"/>
                <a:ext cx="1018233" cy="1121155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Vertipaq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endParaRPr lang="en-US" dirty="0"/>
              </a:p>
            </p:txBody>
          </p:sp>
          <p:grpSp>
            <p:nvGrpSpPr>
              <p:cNvPr id="11" name="Graphic 148">
                <a:extLst>
                  <a:ext uri="{FF2B5EF4-FFF2-40B4-BE49-F238E27FC236}">
                    <a16:creationId xmlns:a16="http://schemas.microsoft.com/office/drawing/2014/main" id="{BE023FE8-FD3B-4FC1-2B36-E88C4479EF42}"/>
                  </a:ext>
                </a:extLst>
              </p:cNvPr>
              <p:cNvGrpSpPr/>
              <p:nvPr/>
            </p:nvGrpSpPr>
            <p:grpSpPr>
              <a:xfrm>
                <a:off x="8519042" y="4604533"/>
                <a:ext cx="385235" cy="482641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5B7EC5A9-77B2-6002-6E86-C615FFA2ACA4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F9CCD41-A477-5075-B436-7D27E426A8E8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6AB4F65D-3264-FA2E-7385-83562834D193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E085BAF4-35FC-7BA6-8A62-7429E3130D98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C29FEA3D-74B1-AC99-4F45-35B76CD0A87A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422A8F4-101A-6D23-205E-F4A47D719F5D}"/>
                </a:ext>
              </a:extLst>
            </p:cNvPr>
            <p:cNvSpPr/>
            <p:nvPr/>
          </p:nvSpPr>
          <p:spPr>
            <a:xfrm>
              <a:off x="8348202" y="3457480"/>
              <a:ext cx="242520" cy="488255"/>
            </a:xfrm>
            <a:custGeom>
              <a:avLst/>
              <a:gdLst>
                <a:gd name="connsiteX0" fmla="*/ 0 w 242520"/>
                <a:gd name="connsiteY0" fmla="*/ 0 h 488255"/>
                <a:gd name="connsiteX1" fmla="*/ 242520 w 242520"/>
                <a:gd name="connsiteY1" fmla="*/ 0 h 488255"/>
                <a:gd name="connsiteX2" fmla="*/ 242520 w 242520"/>
                <a:gd name="connsiteY2" fmla="*/ 488255 h 488255"/>
                <a:gd name="connsiteX3" fmla="*/ 0 w 242520"/>
                <a:gd name="connsiteY3" fmla="*/ 488255 h 488255"/>
                <a:gd name="connsiteX4" fmla="*/ 0 w 242520"/>
                <a:gd name="connsiteY4" fmla="*/ 0 h 48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20" h="488255" extrusionOk="0">
                  <a:moveTo>
                    <a:pt x="0" y="0"/>
                  </a:moveTo>
                  <a:cubicBezTo>
                    <a:pt x="87356" y="-5647"/>
                    <a:pt x="133321" y="-9799"/>
                    <a:pt x="242520" y="0"/>
                  </a:cubicBezTo>
                  <a:cubicBezTo>
                    <a:pt x="246818" y="134864"/>
                    <a:pt x="230958" y="277002"/>
                    <a:pt x="242520" y="488255"/>
                  </a:cubicBezTo>
                  <a:cubicBezTo>
                    <a:pt x="129917" y="487276"/>
                    <a:pt x="53969" y="489369"/>
                    <a:pt x="0" y="488255"/>
                  </a:cubicBezTo>
                  <a:cubicBezTo>
                    <a:pt x="24150" y="244541"/>
                    <a:pt x="2624" y="234972"/>
                    <a:pt x="0" y="0"/>
                  </a:cubicBezTo>
                  <a:close/>
                </a:path>
              </a:pathLst>
            </a:custGeom>
            <a:noFill/>
            <a:ln w="104775">
              <a:solidFill>
                <a:schemeClr val="accent4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2868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48B742C-DB50-99A2-B7EB-D50C91A6B767}"/>
              </a:ext>
            </a:extLst>
          </p:cNvPr>
          <p:cNvCxnSpPr>
            <a:cxnSpLocks/>
          </p:cNvCxnSpPr>
          <p:nvPr/>
        </p:nvCxnSpPr>
        <p:spPr>
          <a:xfrm flipV="1">
            <a:off x="8478644" y="2866366"/>
            <a:ext cx="0" cy="2174886"/>
          </a:xfrm>
          <a:prstGeom prst="straightConnector1">
            <a:avLst/>
          </a:prstGeom>
          <a:ln w="781050" cmpd="tri"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EB4294-8833-A2A0-8012-6BE02846567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737373" y="2597764"/>
            <a:ext cx="10722" cy="2134428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14EA34-7D10-23BE-2B9B-9C467EEF1C16}"/>
              </a:ext>
            </a:extLst>
          </p:cNvPr>
          <p:cNvCxnSpPr>
            <a:cxnSpLocks/>
          </p:cNvCxnSpPr>
          <p:nvPr/>
        </p:nvCxnSpPr>
        <p:spPr>
          <a:xfrm flipV="1">
            <a:off x="2794689" y="4720777"/>
            <a:ext cx="5708347" cy="11415"/>
          </a:xfrm>
          <a:prstGeom prst="straightConnector1">
            <a:avLst/>
          </a:prstGeom>
          <a:ln w="628650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5FA30B-A077-C35E-7ACD-49F9FEAD3FC0}"/>
              </a:ext>
            </a:extLst>
          </p:cNvPr>
          <p:cNvCxnSpPr>
            <a:cxnSpLocks/>
          </p:cNvCxnSpPr>
          <p:nvPr/>
        </p:nvCxnSpPr>
        <p:spPr>
          <a:xfrm>
            <a:off x="3258704" y="2747663"/>
            <a:ext cx="5050838" cy="47882"/>
          </a:xfrm>
          <a:prstGeom prst="straightConnector1">
            <a:avLst/>
          </a:prstGeom>
          <a:ln w="304800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71DBBC-9AEF-A265-EE57-0AB3CD02734E}"/>
              </a:ext>
            </a:extLst>
          </p:cNvPr>
          <p:cNvSpPr txBox="1"/>
          <p:nvPr/>
        </p:nvSpPr>
        <p:spPr>
          <a:xfrm>
            <a:off x="4210590" y="2617715"/>
            <a:ext cx="344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1) Direct Query using Dataverse Connector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7C4A7-979B-DBCE-4972-8391E284364F}"/>
              </a:ext>
            </a:extLst>
          </p:cNvPr>
          <p:cNvCxnSpPr>
            <a:cxnSpLocks/>
          </p:cNvCxnSpPr>
          <p:nvPr/>
        </p:nvCxnSpPr>
        <p:spPr>
          <a:xfrm>
            <a:off x="3349309" y="2652890"/>
            <a:ext cx="4705843" cy="1771525"/>
          </a:xfrm>
          <a:prstGeom prst="straightConnector1">
            <a:avLst/>
          </a:prstGeom>
          <a:ln w="304800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878BEC-7CAE-0426-0E71-7E1BFB1EE524}"/>
              </a:ext>
            </a:extLst>
          </p:cNvPr>
          <p:cNvSpPr txBox="1"/>
          <p:nvPr/>
        </p:nvSpPr>
        <p:spPr>
          <a:xfrm rot="1255635">
            <a:off x="3924495" y="3441570"/>
            <a:ext cx="3843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C6BEB2-A0FB-49B2-0F89-C3F1872231F9}"/>
              </a:ext>
            </a:extLst>
          </p:cNvPr>
          <p:cNvSpPr txBox="1"/>
          <p:nvPr/>
        </p:nvSpPr>
        <p:spPr>
          <a:xfrm>
            <a:off x="3762844" y="4558013"/>
            <a:ext cx="373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13" name="Graphic 122">
            <a:extLst>
              <a:ext uri="{FF2B5EF4-FFF2-40B4-BE49-F238E27FC236}">
                <a16:creationId xmlns:a16="http://schemas.microsoft.com/office/drawing/2014/main" id="{2804C8CE-C88A-4BDC-D814-E509BFC64563}"/>
              </a:ext>
            </a:extLst>
          </p:cNvPr>
          <p:cNvGrpSpPr/>
          <p:nvPr/>
        </p:nvGrpSpPr>
        <p:grpSpPr>
          <a:xfrm>
            <a:off x="2416868" y="3990296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6A4772-720F-360E-66A1-8800A2F1EBB9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AE16E8-1828-D999-964A-C69F19A1C1D1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F9AB0ED-5B42-E17B-2152-C0402C2B2C22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52B34E-379F-84A6-A65E-DC17D10C9560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2234BF-4C12-C313-D54B-E070A3154BEF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377432-49AD-0100-EFE1-C6642977C429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53F9E2-34A4-7ED1-AF92-83DE6B89DAD6}"/>
              </a:ext>
            </a:extLst>
          </p:cNvPr>
          <p:cNvGrpSpPr/>
          <p:nvPr/>
        </p:nvGrpSpPr>
        <p:grpSpPr>
          <a:xfrm>
            <a:off x="7922102" y="3457480"/>
            <a:ext cx="1018233" cy="1653970"/>
            <a:chOff x="7922102" y="3457480"/>
            <a:chExt cx="1018233" cy="165397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2F27262-E1AE-EC03-B505-213406872D87}"/>
                </a:ext>
              </a:extLst>
            </p:cNvPr>
            <p:cNvGrpSpPr/>
            <p:nvPr/>
          </p:nvGrpSpPr>
          <p:grpSpPr>
            <a:xfrm>
              <a:off x="7922102" y="3990295"/>
              <a:ext cx="1018233" cy="1121155"/>
              <a:chOff x="7922102" y="3990295"/>
              <a:chExt cx="1018233" cy="1121155"/>
            </a:xfrm>
          </p:grpSpPr>
          <p:sp>
            <p:nvSpPr>
              <p:cNvPr id="38" name="Cylinder 37">
                <a:extLst>
                  <a:ext uri="{FF2B5EF4-FFF2-40B4-BE49-F238E27FC236}">
                    <a16:creationId xmlns:a16="http://schemas.microsoft.com/office/drawing/2014/main" id="{72187185-F964-EFE1-413B-FBAA2136DFA1}"/>
                  </a:ext>
                </a:extLst>
              </p:cNvPr>
              <p:cNvSpPr/>
              <p:nvPr/>
            </p:nvSpPr>
            <p:spPr>
              <a:xfrm>
                <a:off x="7922102" y="3990295"/>
                <a:ext cx="1018233" cy="1121155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Vertipaq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endParaRPr lang="en-US" dirty="0"/>
              </a:p>
            </p:txBody>
          </p:sp>
          <p:grpSp>
            <p:nvGrpSpPr>
              <p:cNvPr id="45" name="Graphic 148">
                <a:extLst>
                  <a:ext uri="{FF2B5EF4-FFF2-40B4-BE49-F238E27FC236}">
                    <a16:creationId xmlns:a16="http://schemas.microsoft.com/office/drawing/2014/main" id="{24AB078A-A285-6849-07DF-07983484799F}"/>
                  </a:ext>
                </a:extLst>
              </p:cNvPr>
              <p:cNvGrpSpPr/>
              <p:nvPr/>
            </p:nvGrpSpPr>
            <p:grpSpPr>
              <a:xfrm>
                <a:off x="8519042" y="4604533"/>
                <a:ext cx="385235" cy="482641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E740EAEA-AF85-8767-5503-97FB9AEDF0C3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B90D9383-018F-7AB2-ACE3-4CE129813FE0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2C7D15F1-5C2A-5B73-3E89-624BE016AD27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0952B488-07FA-909E-8830-CBCC635DFDA8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4A83C2D7-B09F-56FE-675A-2A1420A32839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CB565A9-CD4B-B45F-BB73-F7A2051FD4EC}"/>
                </a:ext>
              </a:extLst>
            </p:cNvPr>
            <p:cNvSpPr/>
            <p:nvPr/>
          </p:nvSpPr>
          <p:spPr>
            <a:xfrm>
              <a:off x="8348202" y="3457480"/>
              <a:ext cx="242520" cy="488255"/>
            </a:xfrm>
            <a:custGeom>
              <a:avLst/>
              <a:gdLst>
                <a:gd name="connsiteX0" fmla="*/ 0 w 242520"/>
                <a:gd name="connsiteY0" fmla="*/ 0 h 488255"/>
                <a:gd name="connsiteX1" fmla="*/ 242520 w 242520"/>
                <a:gd name="connsiteY1" fmla="*/ 0 h 488255"/>
                <a:gd name="connsiteX2" fmla="*/ 242520 w 242520"/>
                <a:gd name="connsiteY2" fmla="*/ 488255 h 488255"/>
                <a:gd name="connsiteX3" fmla="*/ 0 w 242520"/>
                <a:gd name="connsiteY3" fmla="*/ 488255 h 488255"/>
                <a:gd name="connsiteX4" fmla="*/ 0 w 242520"/>
                <a:gd name="connsiteY4" fmla="*/ 0 h 48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20" h="488255" extrusionOk="0">
                  <a:moveTo>
                    <a:pt x="0" y="0"/>
                  </a:moveTo>
                  <a:cubicBezTo>
                    <a:pt x="87356" y="-5647"/>
                    <a:pt x="133321" y="-9799"/>
                    <a:pt x="242520" y="0"/>
                  </a:cubicBezTo>
                  <a:cubicBezTo>
                    <a:pt x="246818" y="134864"/>
                    <a:pt x="230958" y="277002"/>
                    <a:pt x="242520" y="488255"/>
                  </a:cubicBezTo>
                  <a:cubicBezTo>
                    <a:pt x="129917" y="487276"/>
                    <a:pt x="53969" y="489369"/>
                    <a:pt x="0" y="488255"/>
                  </a:cubicBezTo>
                  <a:cubicBezTo>
                    <a:pt x="24150" y="244541"/>
                    <a:pt x="2624" y="234972"/>
                    <a:pt x="0" y="0"/>
                  </a:cubicBezTo>
                  <a:close/>
                </a:path>
              </a:pathLst>
            </a:custGeom>
            <a:noFill/>
            <a:ln w="104775">
              <a:solidFill>
                <a:schemeClr val="accent4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3775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93D96A-C47C-196B-5997-F39976870D67}"/>
              </a:ext>
            </a:extLst>
          </p:cNvPr>
          <p:cNvCxnSpPr>
            <a:cxnSpLocks/>
          </p:cNvCxnSpPr>
          <p:nvPr/>
        </p:nvCxnSpPr>
        <p:spPr>
          <a:xfrm flipV="1">
            <a:off x="8478644" y="2866366"/>
            <a:ext cx="0" cy="2174886"/>
          </a:xfrm>
          <a:prstGeom prst="straightConnector1">
            <a:avLst/>
          </a:prstGeom>
          <a:ln w="781050" cmpd="tri"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EB4294-8833-A2A0-8012-6BE02846567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737373" y="2597764"/>
            <a:ext cx="10722" cy="2134428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72BE38-1B0B-4D42-43DD-DB8790DF1462}"/>
              </a:ext>
            </a:extLst>
          </p:cNvPr>
          <p:cNvCxnSpPr>
            <a:cxnSpLocks/>
          </p:cNvCxnSpPr>
          <p:nvPr/>
        </p:nvCxnSpPr>
        <p:spPr>
          <a:xfrm flipV="1">
            <a:off x="2794689" y="4720777"/>
            <a:ext cx="5708347" cy="11415"/>
          </a:xfrm>
          <a:prstGeom prst="straightConnector1">
            <a:avLst/>
          </a:prstGeom>
          <a:ln w="628650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C6BEB2-A0FB-49B2-0F89-C3F1872231F9}"/>
              </a:ext>
            </a:extLst>
          </p:cNvPr>
          <p:cNvSpPr txBox="1"/>
          <p:nvPr/>
        </p:nvSpPr>
        <p:spPr>
          <a:xfrm>
            <a:off x="3762844" y="4558013"/>
            <a:ext cx="373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13" name="Graphic 122">
            <a:extLst>
              <a:ext uri="{FF2B5EF4-FFF2-40B4-BE49-F238E27FC236}">
                <a16:creationId xmlns:a16="http://schemas.microsoft.com/office/drawing/2014/main" id="{2804C8CE-C88A-4BDC-D814-E509BFC64563}"/>
              </a:ext>
            </a:extLst>
          </p:cNvPr>
          <p:cNvGrpSpPr/>
          <p:nvPr/>
        </p:nvGrpSpPr>
        <p:grpSpPr>
          <a:xfrm>
            <a:off x="2416868" y="3990296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6A4772-720F-360E-66A1-8800A2F1EBB9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AE16E8-1828-D999-964A-C69F19A1C1D1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F9AB0ED-5B42-E17B-2152-C0402C2B2C22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52B34E-379F-84A6-A65E-DC17D10C9560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2234BF-4C12-C313-D54B-E070A3154BEF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377432-49AD-0100-EFE1-C6642977C429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13CCBF-0305-5CC0-A2CB-66DD5FFE0ECD}"/>
              </a:ext>
            </a:extLst>
          </p:cNvPr>
          <p:cNvGrpSpPr/>
          <p:nvPr/>
        </p:nvGrpSpPr>
        <p:grpSpPr>
          <a:xfrm>
            <a:off x="7922102" y="3457480"/>
            <a:ext cx="1018233" cy="1653970"/>
            <a:chOff x="7922102" y="3457480"/>
            <a:chExt cx="1018233" cy="165397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70C539-6F02-DDDF-1A7B-96C8537F1C52}"/>
                </a:ext>
              </a:extLst>
            </p:cNvPr>
            <p:cNvGrpSpPr/>
            <p:nvPr/>
          </p:nvGrpSpPr>
          <p:grpSpPr>
            <a:xfrm>
              <a:off x="7922102" y="3990295"/>
              <a:ext cx="1018233" cy="1121155"/>
              <a:chOff x="7922102" y="3990295"/>
              <a:chExt cx="1018233" cy="1121155"/>
            </a:xfrm>
          </p:grpSpPr>
          <p:sp>
            <p:nvSpPr>
              <p:cNvPr id="10" name="Cylinder 9">
                <a:extLst>
                  <a:ext uri="{FF2B5EF4-FFF2-40B4-BE49-F238E27FC236}">
                    <a16:creationId xmlns:a16="http://schemas.microsoft.com/office/drawing/2014/main" id="{2A6F1584-1EEA-F0CF-19AA-649C7427465D}"/>
                  </a:ext>
                </a:extLst>
              </p:cNvPr>
              <p:cNvSpPr/>
              <p:nvPr/>
            </p:nvSpPr>
            <p:spPr>
              <a:xfrm>
                <a:off x="7922102" y="3990295"/>
                <a:ext cx="1018233" cy="1121155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Vertipaq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endParaRPr lang="en-US" dirty="0"/>
              </a:p>
            </p:txBody>
          </p:sp>
          <p:grpSp>
            <p:nvGrpSpPr>
              <p:cNvPr id="11" name="Graphic 148">
                <a:extLst>
                  <a:ext uri="{FF2B5EF4-FFF2-40B4-BE49-F238E27FC236}">
                    <a16:creationId xmlns:a16="http://schemas.microsoft.com/office/drawing/2014/main" id="{A02808F6-8D5B-8F9E-78EB-2F8D6164F738}"/>
                  </a:ext>
                </a:extLst>
              </p:cNvPr>
              <p:cNvGrpSpPr/>
              <p:nvPr/>
            </p:nvGrpSpPr>
            <p:grpSpPr>
              <a:xfrm>
                <a:off x="8519042" y="4604533"/>
                <a:ext cx="385235" cy="482641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8E102039-DBFD-8EF3-C3A0-5A97A91E23E4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4E7797F5-9BB0-1379-4A2E-96EA0AF67B28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91778EC8-3059-7DAF-8E25-9CF8F8458E7B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7FF6C78A-20DB-3D25-3B6D-C28E4882C301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9B3C35AD-C4CC-B512-1C6F-25783A929ECC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FCDC1FA-A253-448B-B281-A7C5283A8EA2}"/>
                </a:ext>
              </a:extLst>
            </p:cNvPr>
            <p:cNvSpPr/>
            <p:nvPr/>
          </p:nvSpPr>
          <p:spPr>
            <a:xfrm>
              <a:off x="8348202" y="3457480"/>
              <a:ext cx="242520" cy="488255"/>
            </a:xfrm>
            <a:custGeom>
              <a:avLst/>
              <a:gdLst>
                <a:gd name="connsiteX0" fmla="*/ 0 w 242520"/>
                <a:gd name="connsiteY0" fmla="*/ 0 h 488255"/>
                <a:gd name="connsiteX1" fmla="*/ 242520 w 242520"/>
                <a:gd name="connsiteY1" fmla="*/ 0 h 488255"/>
                <a:gd name="connsiteX2" fmla="*/ 242520 w 242520"/>
                <a:gd name="connsiteY2" fmla="*/ 488255 h 488255"/>
                <a:gd name="connsiteX3" fmla="*/ 0 w 242520"/>
                <a:gd name="connsiteY3" fmla="*/ 488255 h 488255"/>
                <a:gd name="connsiteX4" fmla="*/ 0 w 242520"/>
                <a:gd name="connsiteY4" fmla="*/ 0 h 48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20" h="488255" extrusionOk="0">
                  <a:moveTo>
                    <a:pt x="0" y="0"/>
                  </a:moveTo>
                  <a:cubicBezTo>
                    <a:pt x="87356" y="-5647"/>
                    <a:pt x="133321" y="-9799"/>
                    <a:pt x="242520" y="0"/>
                  </a:cubicBezTo>
                  <a:cubicBezTo>
                    <a:pt x="246818" y="134864"/>
                    <a:pt x="230958" y="277002"/>
                    <a:pt x="242520" y="488255"/>
                  </a:cubicBezTo>
                  <a:cubicBezTo>
                    <a:pt x="129917" y="487276"/>
                    <a:pt x="53969" y="489369"/>
                    <a:pt x="0" y="488255"/>
                  </a:cubicBezTo>
                  <a:cubicBezTo>
                    <a:pt x="24150" y="244541"/>
                    <a:pt x="2624" y="234972"/>
                    <a:pt x="0" y="0"/>
                  </a:cubicBezTo>
                  <a:close/>
                </a:path>
              </a:pathLst>
            </a:custGeom>
            <a:noFill/>
            <a:ln w="104775">
              <a:solidFill>
                <a:schemeClr val="accent4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449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Synapse Link for Dataverse? 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8349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64039" y="2153274"/>
            <a:ext cx="2661892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64039" y="4191264"/>
            <a:ext cx="2690937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311075" y="2765944"/>
            <a:ext cx="2976989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66974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126255" y="3166301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836986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216041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5042930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41940" y="3676193"/>
            <a:ext cx="2690937" cy="106205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094307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981256" y="3298353"/>
            <a:ext cx="1999664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78245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299951" y="2827668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504297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258960" y="2153273"/>
            <a:ext cx="2690936" cy="1657854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264038" y="4191264"/>
            <a:ext cx="2685858" cy="1082114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305450" y="2765944"/>
            <a:ext cx="2982613" cy="932603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401BDF8B-1CD7-E067-5B6A-FFCD9DEDB4BD}"/>
              </a:ext>
            </a:extLst>
          </p:cNvPr>
          <p:cNvSpPr txBox="1">
            <a:spLocks/>
          </p:cNvSpPr>
          <p:nvPr/>
        </p:nvSpPr>
        <p:spPr>
          <a:xfrm>
            <a:off x="378990" y="6222182"/>
            <a:ext cx="11930062" cy="631611"/>
          </a:xfrm>
          <a:prstGeom prst="rect">
            <a:avLst/>
          </a:prstGeom>
        </p:spPr>
        <p:txBody>
          <a:bodyPr/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Char char="•"/>
              <a:defRPr sz="285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448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hlinkClick r:id="rId2"/>
              </a:rPr>
              <a:t>https://docs.microsoft.com/en-us/powerapps/maker/data-platform/export-to-data-lake  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577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9154451" cy="1351952"/>
          </a:xfrm>
        </p:spPr>
        <p:txBody>
          <a:bodyPr vert="horz" lIns="93260" tIns="46630" rIns="93260" bIns="46630" rtlCol="0" anchor="ctr">
            <a:noAutofit/>
          </a:bodyPr>
          <a:lstStyle/>
          <a:p>
            <a:r>
              <a:rPr lang="en-US" dirty="0"/>
              <a:t>Azure Synapse Link for Dataverse 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5663" y="1862138"/>
          <a:ext cx="10725150" cy="4437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9459" y="221908"/>
            <a:ext cx="1571248" cy="157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BF9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webextensions/webextension1.xml><?xml version="1.0" encoding="utf-8"?>
<we:webextension xmlns:we="http://schemas.microsoft.com/office/webextensions/webextension/2010/11" id="{79EAE6F7-9E91-4FA0-952E-733B0A458589}">
  <we:reference id="wa200003233" version="2.0.0.3" store="en-US" storeType="OMEX"/>
  <we:alternateReferences>
    <we:reference id="WA200003233" version="2.0.0.3" store="WA200003233" storeType="OMEX"/>
  </we:alternateReferences>
  <we:properties>
    <we:property name="pptInsertionSessionID" value="&quot;F12A1E26-1760-4297-BF37-7848B804D1A3&quot;"/>
    <we:property name="reportUrl" value="&quot;/groups/ab9cd3aa-de85-4b21-8ed4-deb7c00b43c4/reports/0af3b043-fab0-495b-9e65-2966689dcc56/ReportSection?experience=power-bi&quot;"/>
    <we:property name="reportName" value="&quot;Contoso Sales - Synapse&quot;"/>
    <we:property name="reportState" value="&quot;CONNECTED&quot;"/>
    <we:property name="embedUrl" value="&quot;/reportEmbed?reportId=0af3b043-fab0-495b-9e65-2966689dcc56&amp;groupId=ab9cd3aa-de85-4b21-8ed4-deb7c00b43c4&amp;w=2&amp;config=eyJjbHVzdGVyVXJsIjoiaHR0cHM6Ly9ERi1NU0lULVNDVVMtcmVkaXJlY3QuYW5hbHlzaXMud2luZG93cy5uZXQiLCJlbWJlZEZlYXR1cmVzIjp7Im1vZGVybkVtYmVkIjp0cnVlLCJ1c2FnZU1ldHJpY3NWTmV4dCI6dHJ1ZSwic2tpcFF1ZXJ5RGF0YVNhYVNFbWJlZCI6dHJ1ZSwic2tpcFF1ZXJ5RGF0YVBhYVNFbWJlZCI6dHJ1ZSwic2tpcFF1ZXJ5RGF0YUV4cG9ydFRvIjp0cnVlfX0%3D&amp;disableSensitivityBanner=true&quot;"/>
    <we:property name="pageName" value="&quot;ReportSection&quot;"/>
    <we:property name="pageDisplayName" value="&quot;Overview&quot;"/>
    <we:property name="datasetId" value="&quot;4fb45e63-9246-43d1-a3f9-6858bc9f010a&quot;"/>
    <we:property name="sensitivityLabel" value="&quot;General&quot;"/>
    <we:property name="sensitivityLabelTooltip" value="&quot;Business data which is NOT meant for public consumption. This can be shared with internal employees, business guests and external partners as needed.&quot;"/>
    <we:property name="backgroundColor" value="&quot;rgb(230,230,230)&quot;"/>
    <we:property name="bookmark" value="&quot;H4sIAAAAAAAAA9Vb62/bOBL/VwwDh70DvAu+H/3Wptu7w7W7RdPdxeLQD0NymGirSD5ZTpor8r/fSLLztGNXm7S5DwksihwOhzO/eZD6PE3FYl7C+U9wgtNn0xd1/fEEmo8TM51Nq5ttzASbHaSoYkzOB+V5pl71vC3qajF99nnaQnOE7a/FYgllR5Aa//1hNoWyfAtH3VOGcoGz6RybRV1BWfwXh870qm2WeDGb4qd5WTfQkTxsocWO7Cl1p2dihf/AOU0JsS1O8RBjOzS/w3ndtOvn2TQXZUtjurHh/MdP84b4+Lxezqv+ZRTcSwfRaoVWBaFNv5j2fN71OaCZj+qmiFBOe54aXAwsfJ4e1OXypP/14432w3rZRHyHuX9VtUV7TpTeY9MUbd2cTy9odW+bmtbev3gLDVbt5Ob74/rsoEGaPE2f8YsP1LIYFtWv5eYyO8H0wjuoqxaKarVgoYWgjfJOGIfRiOSS69oXRXVUrsR9Nfb9sN45bc9PcFocAbHS7Wn4g2bp6F10bKFzEZ1KXgPygM4Cip00ixMiepeW5CHF6IRSRDEGBU74nbSgX/KLZdv2+3uLZMjcKEwJIhfGWm+ZhD9JUiJgiNIE1EJ6gSHx2JHYrFkPrjU/z7udXlbd0y29OYQSFxOyDRLubZVhF7NLZp6nU6gitd7m5A3CYtngvqwM860GLW5z8w5PsVri5Oc5VpO/Pi/LyUtiZfG3Daz12nzfjuRlVWF5cy/ooUnYvDjv5fyyaNbKL2a3uP9ay7r4sMYf6v/HNetc7f7A6SNt94dB36WLgUuXIRsjpAyZue3KeQP2PNMq8KgFY0xxht5q89Rgb/YIBnWwXLT1CTZ3xNv5mEndTKjttCB7eQI2daUNBfXqVPAJMPWQhr44hjm+gfld2I0CpJEJNNNJW6eF13knkrf4qQ31pw1+gfwARKFdVIkF0Ik0fk87ycIbyxPnOqEnboQDdmUn77CEDgE6EfxJxexJ3JL1Zdvj28Wm6X9HaCZvKKg4fkJ691u9yQp2qtrHeXFXLxKFMkxSTKO5Fx4d6ZzZUy+YNM77mKMBgt8EImr9dPTi62zJQVkvcPKXe5XjG2roOJ1Al1M0MVswkAWk5LTfUyc0N5475SKXSqboI1z3qQ+oE/eECav1T7aryM0wAMBQfAs2acaEj1yxeMXyt3Bza2Y3KtUN3kMArwTXmvkgyYCVT+IxQpivoHiPFt3eoymvapoFFm1vwF1AOZtaiN4YmwxYDConaaPd6XV7J37XjkiRIMkufUJvlBVAceZYWk5nm7VKSelosqBc3e5OFbfQSjooGaWTVoKkpBiN3c3XlhQ2O8udkVYJSTGKFVJbuzM5fDrY/BQc9xMOX78pa99Pnqc/KFfZhoQPX2k4q+5mRW+gIsVvJn1R8Bvy0Tdu44Ly8HA+GOptj8xFDllKRRbKGMSE6MKVi/jxUyyXqbPr6wTVbvyeF6d1+x5CiV8JxscqztYaxbv6bDGmPrGPkjz8jncbMv+/XsBs+iuUy74OXi3LcnbzX78+aKjv2m1cLg977/GlHL0qsExvO4rPJj+fYnNa4NnkEEsSYH2X08sOZRFXCymqhJ/IuGbTEqsjinKeiX4XiB2oFuua/MBiU5f9r4HpD92QUyyHd/9ZYnNO3PXve5H8cEPa1LtYvC2qqrO8ofK/cdA1afZDSBwlzBfrUXeoUKemrttOKEXCXizrDegEvop3lEUjI7JMUXBUAZgwYaf/fjio+zO7NLmsMo6puwwbfR27pifYHPV4dIQk6m4QLXk+zF/g4kosN3/9uj6SIYh71dQn/bDVGVJ3jrLnYmfTgbUezX87xgZXxl2lYn3I8c9bgv0C+x8eepb2F+t1o6WJXhftIJfPQzMN/q5Xy++6vh+GGLoflaCFDeI7qVMv4LVJbyL4AhZF7AiuQ/KN6H3J1rfSuKH8LHjSGplw1jsvEhqlR4flMYJDqaPyHlzgTkQYnS5YRtR48ipEppjinox7LC0pNAV+GlhkAWVgIF0aTct5Jo2ldBsZwyQJcUbLS6PQxkCwwoFShvEkzVhazEsXs6CVKee8FUkrOZpW9qQQ6ENmHELEDIMKjkuJRpdFJpfZ7RANnZAP2JoA3+ryNMG0vg6mu1a6D5we1CcUcxSL20//It/fe/7XmNu9N+ESYet9xfyuODput+Age3kJgfcharUkQReRYpGm3YGsA8XZXiB82G/346Hwg+jpAMHJR82DUyJkTXmOYyJ8zQhm7+L007GjdN2OVrXY3cbyAtszxA1y+TLjSFuF9bo+o8SxXla9d+maDynSvku3e/M8pbsvfqrPegyeTZ+fEBmyh+85Lf99cYK/kKZ1AfzFncdf5vOHn/X+SXdbdbMqlL+D6minrb4mw/huMO31uLeECXXaNfCAUuoqrau4i1s0Xi6Hq0c7qHDxBbCyPgBYA0svgPUq70ihqPrixPs6wfkOyl3Gcw2sttQg+O0axIOZ+tYqw2iEvGeyAfcMsyEggA/IEnoupd19PrylisutMCx6nVSOWTmTo2VjaUWbUSAzRgaVjdZBGr6TVljdq7vn4hWj4DpRLBUAFBeUqTqvx4ZoPiQpIzEGMgAaIK+xe71baHHuGRMpe2cMxiSTTqNpQTJGU+yvLTAdPf2Po8NjYbTxKUsTlDU2RUrtR8tLWm4NywYc0z55IaLcfeltW3hMGxh45C5SChCNFlGNpsVtp206BcNFZJqxtMcFvy20sgcRhQ3CcS8Mt8yOP63BxCLlEdEjGh3QakrsRsseRbDgPWWGyWmjVFRhtN5nliiLC8wzMiSG3Y2+sbRMljZ4tGg9I7ZM4nq0vAKEZFyQoJI1ziYmxHhatEKwwpugk2bCMrYHlm07dcsCHXLQ3knkCh1lv6N11WsfVZKaMNEKxhkZ+VhaSWYdZRIJMArOgWu3G2O3rdFidh1cM28UQUZUcnxKThDNo5bRR0OUhLAwOiXPqHQMEBMj5RCsu7o0eh8l5pg4Zk+EiDcBDkfrV3SdPijSegvdaWeC8Xxpm52ltMWyxD0hhWLj8csZ6wP9MScUMCUUweJo2RNHnGuGJC+thHdMji75aGVcYtw4hlHraBi40WtU0XMvDeFNVzti1nk+2oYcJ8NWhsBZJjTMUxw1WldD9j5B57OToj2MJsFonUjWa4ieGUaODYKkcGK07HNnkCR8hR3i28ANjpZXJnjuVhglWsnoh/U4eh8TQQShfNKh49BREDZaXhG4SlESO5qUPxjFcDR+cROtTMaT94hCekxBj48xk0qeQJDCHM5ijIpojpaX01qQ1xaRA0oTnbDjYzkenCQXG7vqsHDB+T1uf2yjlZXyMTBnKH/gMQYtRtuQBARpXRSBvJBjCr0ejV/kyizqDsAscEMRBdej9V50t9ikpiSLshoGLHk9Wu/JhYF2LAYUVjEHoHE8rcxFEiEm5IGIcaX56JtKaJPmRlCyoDhpmQ3OjY9XtRMUkTBLSEEBmDMYRsf33gCDnDsillK+pIUdTys7TvpKIZ3wmpORRz4+hyG08ST77BAdcEL/Dbdmh2rb5/VHVgGRm5CjImV0IXmW+iE3v8Ta1OkbX6nt3Ns3usH1hO9NffXLSQdwMofiqLpzy23VPuk19onwsu2a0q4CeFlUeNhC/Ihp4OigPgn1wXF3uPGUrhkNCvkYnz/tu80b7gN9hVm/+F7QvppCkvz9+sWgu9eBbqzuiV0JWn033E02VMGnx0VK/bdKXYCqEJECB0VZhnIsMPLUOx3PPgVRSJhZFDpgIKpZe747KNxStBUqC2nIv5KTDZh4SHs4xy20QNmcs3WBoi+HNii5R6Hj/k9QRbTGghU2hkB/iULzkfEJERs6XX4p/PemXs57FaPMmQINRulzosySQm7kPW4Ui38M27m6aBWPizI1w1EYQyO5CtbZIDwN427IGK7G9N95d3GR8oKHTL0ppUbmlA52U8+LgctNR4D1sl3MIeJbqDadl/Q30xLuOvfpp5muRVF0Vzj3HLA6t/ofqNgcgyk/AAA=&quot;"/>
    <we:property name="initialStateBookmark" value="&quot;H4sIAAAAAAAAA9Vb62/bOBL/VwwDh70DvAu+H/3Wpu3dYftC0t3F4lAchuQw0VaRfLKcNlfkf7+RZKd52LGrTdvchwQWRQ6Hw5nfPEh9mqZiMS/h/BWc4vTR9Eldvz+F5v3ETGfTatX2+vXPLx8f/vzvV49fPqPmet4WdbWYPvo0baE5xvbXYrGEsqNAjf96N5tCWb6B4+4pQ7nA2XSOzaKuoCz+i0NnetU2S7yYTfHjvKwb6EgetdBiR/aMutMzzc1/4pymhNgWZ3iEsR2aD3FeN+36eTbNRdnSmG5sOH/2cd4QH5/W/D/vX0bBvXQQrVZoVRDa8Ewj2/N51+eAZj6umyJCOe15anAxsPBpelCXy9P+17Nr7Uf1sol4iLl/VbVFe06U3mLTFG3dnE8vaHVvmprW3r94Aw1W7eT6+5P6w0GDNHmaPuIX76hlMSyqX8v1ZXaC6YV3UFctFNVqwUILYYL1ThiH0YjkkuvaF0V1XK7E/Xns22G9c9qeV3BWHAOx0u1p+INm6ehddGyhcxGdSl4D8oDOAoqdNItTInqbluQhxeiEUkQxBgVO+J20oF/yk2Xb9vt7g2TI3ChMCSIXxlpvmYQ/SVIiYIjSBNRCeoEh8diR2KxZ9641r+fdTi+r7umG3hxBiYsJ2QYJ96bKsIvZJTOP0xlUkVpvcvISYbFscF9WhvlWgxY3uTnEM6yWOHk9x2ry18dlOXlKrCz+toG1Xpvv2pG8rCosr+8FPTQJmyfnvZyfFs1a+cXsBvffalkX79b4Q/3/uGKdq90fOP1K2/1u0HfpYuDSZcjGCClDZm67cl6DPc+0CjxqwRhTnKG32jw02Jt9BYM6WC7a+hSbW+LtfMykbibUdlaQvTwAm/qsDQX16lTwATB1n4a+OIE5voT5bdiNAqSRCTTTSVunhdd5J5K3+LEN9ccNfoH8AEShXVSJBdCJNH5PO8nCG8sT5zqhJ26EA/bZTg6xhA4BOhH8ScXsSdyQ9WXb17eLTdP/jtBMXlJQcfKA9O63epMV7FS19/Pitl4kCmWYpJhGcy88OtI5s6deMGmc9zFHAwS/CUTU+uHoxbfZkoOyXuDkL3cqx3fU0HE6gS6naGK2YCALSMlpv6dOaG48d8pFLpVM0Ue46lPvUSfuCBNW659sV5HrYQCAofgWbNKMCR+5YvEzy9/Dza2Z3ahU13gPAbwSXGvmgyQDVj6JrxHCfAPF+2rR7R2a8rymWWDR9gbcBZSzqYXojbHJgMWgcpI22p1et3fit+2IFAmS7NIn9EZZARRnjqXldLZZq5SUjiYLytXt7lRxC62kg5JROmklSEqK0djdfG1JYbOz3BlplZAUo1ghtbU7k8OHg80PwXE/4PD1u7L24+Rx+oNylW1IeP+Vhg/V7azoJVSk+M2krwJ+Rz76xm1cUB4ezgdDvemRucghS6nIQhmDmBBd+Owinn2M5TJ1dn2VoNqN3/PirG7fQijxG8H4WMXZWqM4rD8sxtQn9lGS+9/xbkPm/9cLmE1/hXLZ18GrZVnOrv/r1wcN9V27jcvlYe89vpSj5wWW6U1H8dHk9Rk2ZwV+mBxhSQKsb3N62aEs4mohRZXwIxnXbFpidUxRziPR7wKxA9ViXZMfWGzqsv81MP2uG3KG5fDuP0tszom7/n0vkp+uSZt6F4s3RVV1ljdU/jcOuiLNfgiJo4T5Yj3qFhXq1NR12wmlSNiLZb0BncBX8Y6yaGRElikKjioAEybs9N/3B3V/Zpcml1XGMXWXYaOvYtf0FJvjHo+OkUTdDaIlz4f5C1x8Fsv1X7+uj2QI4p439Wk/bHVo1J2j7LnY2XRgrUfz306wwZVxV6lYH3L884Zgv8D+h4eepf3FetVoaaIXRTvI5dPQTIN/6NXyh67vuyGG7kclaGGD+E7r1At4bdKbCD6BRRE7guuQfCN6X7L1vTRuKD8LnrRGJpz1zouERunRYXmM4FDqqLwHF7gTEUanC5YRNZ68CpEpprgn4x5LSwpNgZ8GFllAGRhIl0bTcp5JYyndRsYwSUKc0fLSKLQxEKxwoJRhPEkzlhbz0sUsaGXKOW9F0kqOppU9KQT6kBmHEDHDoILjUqLRZZHJZXY7REOn5AO2JsA3ujxMMK2vgumule4Dpwf1KcUcxeLm08/k+3vP/wJzu/cmXCJsva+YD4vjk3YLDrKnlxB4F6JWSxJ0ESkWadodyDpQnO0Fwkf9dn89FL4XPR0gOPmoeXBKhKwpz3FMhG8ZwexdnH44dpSu2tGqFrvbWJ5g+wFxg1y+zDjSVmG9qD9Q4lgvq967dM1HFGnfptu9eZzS7Rev6g89Bs+mj0+JDNnDj5yW/7Y4xV9I07oA/uLW4y/z+f3Peveku626WRXKD6E63mmrL8gwfhhMez3uDWFCnXYNPKCUukrrKu7iBo2ny+Hq0Q4qXHwBrKwPANbA0gtgvcpbUiiqvjjxtk5wvoNyl/FcAastNQh+swZxb6a+tcowGiHvmGzAPcNsCAjgA7KEnktpd58Pb6nicisMi14nlWNWzuRo2Vha0WYUyIyRQWWjdZCG76QVVpfr7rh4xSi4ThRLBQDFBWWqzuuxIZoPScpIjIEMgAbIa+xe7xZanHvGRMreGYMxyaTTaFqQjNEU+2sLTEdP/+Po8FgYbXzK0gRljU2RUvvR8pKWW8OyAce0T16IKHdfetsWHtMGBh65i5QCRKNFVKNpcdtpm07BcBGZZiztccFvC63sQURhg3DcC8Mts+NPazCxSHlE9IhGB7SaErvRskcRLHhPmWFy2igVVRit95klyuIC84wMiWF3o28sLZOlDR4tWs+ILZO4Hi2vACEZFySoZI2ziQkxnhatEKzwJuikmbCM7YFl207dskCHHLR3ErlCR9nvaF312keVpCZMtIJxRkY+llaSWUeZRAKMgnPg2u3G2G1rtJhdB9fMG0WQEZUcn5ITRPOoZfTRECUhLIxOyTMqHQPExEg5BOuuLo3eR4k5Jo7ZEyHiTYDD0foVXacPirTeQnfamWA8X9pmZyltsSxxT0ih2Hj8csb6QH/MCQVMCUWwOFr2xBHnmiHJSyvhHZOjSz5aGZcYN45h1DoaBm70GlX03EtDeNPVjph1no+2IcfJsJUhcJYJDfMUR43W1ZC9T9D57KRoD6NJMFonkvUaomeGkWODICmcGC373BkkCV9hh/g2cIOj5ZUJnrsVRolWMvphPY7ex0QQQSifdOg4dBSEjZZXBK5SlMSOJuUPRjEcjV/cRCuT8eQ9opAeU9DjY8ykkicQpDCHsxijIpqj5eW0FuS1ReSA0kQn7PhYjgcnycXGrjosXHB+j9sf22hlpXwMzBnKH3iMQYvRNiQBQVoXRSAv5JhCr0fjF7kyi7oDMAvcUETB9Wi9F90tNqkpyaKshgFLXo/We3JhoB2LAYVVzAFoHE8rc5FEiAl5IGJcaT76phLapLkRlCwoTlpmg3Pj41XtBEUkzBJSUADmDIbR8b03wCDnjoillC9pYcfTyo6TvlJIJ7zmZOSRj89hCG08yT47RAec0H/Drdmh2vZp/ZFVQOQm5KhIGV1InqV+yPUvsTZ1+s5Xajv39p1ucD3ge1Pf/HLSAZzOoTiubt1yW7VPeo19ILxsu6a0qwBeFhUetRDfYxo4OqhPQ31w0h1uPKRrRoNCfo3Pn/bd5g33gb7BrF98L2hfTSFJ/n71YtDt60DXVvfArgStPhTuJhuq4NOTIqX+W6UuQFWISIGDoixDORYYeeqdjmefgigkzCwKHTAQ1aw93x0UbinaCpWFNORfyckGTDykPZzjFlqgbM7ZukDRl0MblNyj0HH3J6giWmPBChtDoL9EofnI+ISIDZ0uvxT+e1Mv572KUeZMgQaj9DlRZkkhN/IeN4rFP4btXF20iidFmZrhKIyhkVwF62wQnoZxN2QMn8f033l3cZHygodMvSmlRuaUDnZTz4uBy01HgPWyXcwh4huoNp2X9DfTEu469+mnma5FUXRXOO8ecO1w5eLifxbsfLYZPwAA&quot;"/>
    <we:property name="isFooterCollapsed" value="false"/>
    <we:property name="isFiltersActionButtonVisible" value="true"/>
    <we:property name="reportEmbeddedTime" value="&quot;2022-11-14T15:31:36.621Z&quot;"/>
    <we:property name="creatorUserId" value="&quot;1003BFFDA75784B6&quot;"/>
    <we:property name="creatorSessionId" value="&quot;25d2f0c5-b6a1-470f-87d8-ebae1bbf2b60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ef38329b-e139-4eb4-9d7a-1b84c79a6610"/>
    <ds:schemaRef ds:uri="http://purl.org/dc/dcmitype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34373</TotalTime>
  <Words>673</Words>
  <Application>Microsoft Office PowerPoint</Application>
  <PresentationFormat>Custom</PresentationFormat>
  <Paragraphs>89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Segoe UI</vt:lpstr>
      <vt:lpstr>Segoe UI Light</vt:lpstr>
      <vt:lpstr>Segoe UI Semibold</vt:lpstr>
      <vt:lpstr>Wingdings</vt:lpstr>
      <vt:lpstr>Office Theme</vt:lpstr>
      <vt:lpstr>Bringing Power BI into the Dataverse through the Magic of Synapse</vt:lpstr>
      <vt:lpstr>Reporting options on Dataverse data</vt:lpstr>
      <vt:lpstr>Basic Dataverse to Power BI Choices</vt:lpstr>
      <vt:lpstr>Basic Dataverse to Power BI Choices</vt:lpstr>
      <vt:lpstr>Basic Dataverse to Power BI Choices</vt:lpstr>
      <vt:lpstr>Basic Dataverse to Power BI Choices</vt:lpstr>
      <vt:lpstr>Basic Dataverse to Power BI Choices</vt:lpstr>
      <vt:lpstr>What is Synapse Link for Dataverse? </vt:lpstr>
      <vt:lpstr>Azure Synapse Link for Dataverse </vt:lpstr>
      <vt:lpstr>Setup of Azure Synapse Link</vt:lpstr>
      <vt:lpstr>Setup of Synapse Link</vt:lpstr>
      <vt:lpstr>Create Synapse Link </vt:lpstr>
      <vt:lpstr>Choose Tables</vt:lpstr>
      <vt:lpstr>Open Synapse Workspace</vt:lpstr>
      <vt:lpstr>What is Synapse Link for Dataverse </vt:lpstr>
      <vt:lpstr>Azure Synapse Link for Dataverse Suggestion for Report Creator’s Ease of Use</vt:lpstr>
      <vt:lpstr>Create a companion Serverless SQL Database for Views</vt:lpstr>
      <vt:lpstr>Use the metadata views to access the “Choice” Labels from Dataverse</vt:lpstr>
      <vt:lpstr>Create views for use as your report source.</vt:lpstr>
      <vt:lpstr>Connect Power BI to the new views</vt:lpstr>
      <vt:lpstr>Completion of Basic Connectivity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Ted.Pattison@microsoft.com</dc:creator>
  <cp:keywords/>
  <dc:description>Template: Ariel Butz; ZUM Communications
Formatting: 
Audience Type:</dc:description>
  <cp:lastModifiedBy>Scott Sewell</cp:lastModifiedBy>
  <cp:revision>295</cp:revision>
  <cp:lastPrinted>2019-05-02T20:11:39Z</cp:lastPrinted>
  <dcterms:created xsi:type="dcterms:W3CDTF">2018-09-21T01:16:59Z</dcterms:created>
  <dcterms:modified xsi:type="dcterms:W3CDTF">2022-11-14T15:33:53Z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